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77" r:id="rId5"/>
    <p:sldId id="282" r:id="rId6"/>
    <p:sldId id="293" r:id="rId7"/>
    <p:sldId id="299" r:id="rId8"/>
    <p:sldId id="257" r:id="rId9"/>
    <p:sldId id="259" r:id="rId10"/>
    <p:sldId id="298" r:id="rId11"/>
    <p:sldId id="261" r:id="rId12"/>
    <p:sldId id="262" r:id="rId13"/>
    <p:sldId id="263" r:id="rId14"/>
    <p:sldId id="258" r:id="rId15"/>
    <p:sldId id="273" r:id="rId16"/>
    <p:sldId id="281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er Setup Instructions" id="{AA5788D2-30F8-42C7-B07F-59431EDBC0E5}">
          <p14:sldIdLst>
            <p14:sldId id="277"/>
            <p14:sldId id="282"/>
            <p14:sldId id="293"/>
          </p14:sldIdLst>
        </p14:section>
        <p14:section name="Content Slides" id="{E75644C2-F9D4-4D53-AFA6-143D071050E2}">
          <p14:sldIdLst>
            <p14:sldId id="299"/>
            <p14:sldId id="257"/>
            <p14:sldId id="259"/>
            <p14:sldId id="298"/>
            <p14:sldId id="261"/>
            <p14:sldId id="262"/>
            <p14:sldId id="263"/>
            <p14:sldId id="258"/>
            <p14:sldId id="273"/>
            <p14:sldId id="281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A626"/>
    <a:srgbClr val="545759"/>
    <a:srgbClr val="966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B6BF80-94D1-4F09-BA00-747C081EF762}" v="32" dt="2021-05-25T14:42:43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1429" autoAdjust="0"/>
  </p:normalViewPr>
  <p:slideViewPr>
    <p:cSldViewPr snapToGrid="0">
      <p:cViewPr varScale="1">
        <p:scale>
          <a:sx n="103" d="100"/>
          <a:sy n="103" d="100"/>
        </p:scale>
        <p:origin x="1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813755423429216E-2"/>
          <c:y val="0.20285246620129602"/>
          <c:w val="0.84302524684414448"/>
          <c:h val="0.65764801153966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5B-4CC0-B16D-B04C8B2EB5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5B-4CC0-B16D-B04C8B2EB5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5B-4CC0-B16D-B04C8B2EB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8702744"/>
        <c:axId val="388707992"/>
      </c:barChart>
      <c:catAx>
        <c:axId val="388702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707992"/>
        <c:crosses val="autoZero"/>
        <c:auto val="1"/>
        <c:lblAlgn val="ctr"/>
        <c:lblOffset val="100"/>
        <c:noMultiLvlLbl val="0"/>
      </c:catAx>
      <c:valAx>
        <c:axId val="388707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702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AA3E9-6253-48F2-9892-C85955644B5E}" type="datetimeFigureOut">
              <a:rPr lang="en-US" smtClean="0"/>
              <a:t>6/9/22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C8F0E-D1D5-40C7-B9E8-E335AB43E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59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04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clarity of your slide and what you put on it should enhance your message.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the following: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Ample white space. Don’t crowd the slide.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Ideally 1-2 ideas discussed per slide.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dense bullet point slides and a content dump. Put those details in your notes instead.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 for foreground/background color contrast.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purposeful images or illustrations that you can talk to from your presenter notes.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9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reminder, you must own or have permission to use all media (images, illustration, video) or documentation used in this presentation.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This is an issue that can have financial repercussion to your association and one we are careful to adhere to.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97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8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</a:t>
            </a:r>
          </a:p>
          <a:p>
            <a:r>
              <a:rPr lang="en-US" dirty="0"/>
              <a:t>Alright, so you’ve heard many great ideas, methods, strategies and similar this session, but which ONE thing you heard today stands out? </a:t>
            </a:r>
          </a:p>
          <a:p>
            <a:endParaRPr lang="en-US" dirty="0"/>
          </a:p>
          <a:p>
            <a:r>
              <a:rPr lang="en-US" dirty="0"/>
              <a:t>What will you either apply back at work right away or that you want to look at further when you leave the session? </a:t>
            </a:r>
          </a:p>
          <a:p>
            <a:endParaRPr lang="en-US" dirty="0"/>
          </a:p>
          <a:p>
            <a:r>
              <a:rPr lang="en-US" dirty="0"/>
              <a:t>Take a moment to consider your ideas or look at your notes and etc. then type it into the chat panel. If you see someone’s idea that you find interesting - feel free to comment back to them. To do this typically you put an @ and then their name and type your thoughts. </a:t>
            </a:r>
          </a:p>
          <a:p>
            <a:endParaRPr lang="en-US" dirty="0"/>
          </a:p>
          <a:p>
            <a:r>
              <a:rPr lang="en-US" dirty="0"/>
              <a:t>I’ll be quiet and give you a few moments to share your thoughts NOW in the Chat panel.</a:t>
            </a:r>
          </a:p>
          <a:p>
            <a:endParaRPr lang="en-US" dirty="0"/>
          </a:p>
          <a:p>
            <a:r>
              <a:rPr lang="en-US" dirty="0"/>
              <a:t>DO:</a:t>
            </a:r>
          </a:p>
          <a:p>
            <a:r>
              <a:rPr lang="en-US" dirty="0"/>
              <a:t>Watch the chat panel and comment on some of the ideas coming in. Use their name and reiterate the point. “Yes, Jim Smith that was a pretty interesting stat [name] shared on the [fact]” and so on. Use this as an opportunity to ask further questions directly from attendees.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2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</a:t>
            </a:r>
          </a:p>
          <a:p>
            <a:r>
              <a:rPr lang="en-US" dirty="0"/>
              <a:t>If you found today’s topic particularly interesting, find ways to continue the learning. We’ve provided a few additional resources to extend the topic outside of this session. Write them down. Use your phone to take a picture of this screen. Review the slide deck that came in your session email today. Our association is here to support your goals.</a:t>
            </a:r>
          </a:p>
          <a:p>
            <a:endParaRPr lang="en-US" dirty="0"/>
          </a:p>
          <a:p>
            <a:r>
              <a:rPr lang="en-US" dirty="0"/>
              <a:t>DO:</a:t>
            </a:r>
          </a:p>
          <a:p>
            <a:r>
              <a:rPr lang="en-US" dirty="0"/>
              <a:t>Locate and additional resources to share with members that extend beyond this session – pubs, websites, name people and share email address or other.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61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</a:t>
            </a:r>
          </a:p>
          <a:p>
            <a:r>
              <a:rPr lang="en-US"/>
              <a:t>It’s </a:t>
            </a:r>
            <a:r>
              <a:rPr lang="en-US" dirty="0"/>
              <a:t>time to answer some of the questions you’ve been asking from the Q&amp;A panel.  </a:t>
            </a:r>
          </a:p>
          <a:p>
            <a:endParaRPr lang="en-US" dirty="0"/>
          </a:p>
          <a:p>
            <a:r>
              <a:rPr lang="en-US" dirty="0"/>
              <a:t>DO:</a:t>
            </a:r>
          </a:p>
          <a:p>
            <a:r>
              <a:rPr lang="en-US" dirty="0"/>
              <a:t>Make sure to use their name and show appreciation for the comment.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8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vessel, barrel&#10;&#10;Description automatically generated">
            <a:extLst>
              <a:ext uri="{FF2B5EF4-FFF2-40B4-BE49-F238E27FC236}">
                <a16:creationId xmlns:a16="http://schemas.microsoft.com/office/drawing/2014/main" id="{F5F01AAB-3C7A-429F-A427-98000F9236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943DAA-8F79-4530-BC4C-50A33F0D1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399" y="2165351"/>
            <a:ext cx="5962651" cy="1616074"/>
          </a:xfrm>
          <a:noFill/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17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467AB-EF55-4F72-9B85-B8EC69A6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D292-55DA-4D08-B17E-ACE5FA50D9C1}" type="datetime1">
              <a:rPr lang="en-US" smtClean="0"/>
              <a:t>6/9/22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83CA8-E341-4099-A391-671AE353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484B-A738-42FF-B046-03CBEC0D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0CF80F04-B0FA-43FA-8CD7-CBA82C2D921E}"/>
              </a:ext>
            </a:extLst>
          </p:cNvPr>
          <p:cNvSpPr/>
          <p:nvPr userDrawn="1"/>
        </p:nvSpPr>
        <p:spPr>
          <a:xfrm>
            <a:off x="5361471" y="-1920271"/>
            <a:ext cx="8168262" cy="8168260"/>
          </a:xfrm>
          <a:prstGeom prst="arc">
            <a:avLst>
              <a:gd name="adj1" fmla="val 7433064"/>
              <a:gd name="adj2" fmla="val 1141080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6633F85-7409-4DD5-B0D1-2AAF26F643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39422" y="0"/>
            <a:ext cx="6552578" cy="5965526"/>
          </a:xfrm>
          <a:custGeom>
            <a:avLst/>
            <a:gdLst>
              <a:gd name="connsiteX0" fmla="*/ 618515 w 6552578"/>
              <a:gd name="connsiteY0" fmla="*/ 0 h 5965526"/>
              <a:gd name="connsiteX1" fmla="*/ 6552578 w 6552578"/>
              <a:gd name="connsiteY1" fmla="*/ 0 h 5965526"/>
              <a:gd name="connsiteX2" fmla="*/ 6552578 w 6552578"/>
              <a:gd name="connsiteY2" fmla="*/ 4882974 h 5965526"/>
              <a:gd name="connsiteX3" fmla="*/ 6334194 w 6552578"/>
              <a:gd name="connsiteY3" fmla="*/ 5081456 h 5965526"/>
              <a:gd name="connsiteX4" fmla="*/ 3871537 w 6552578"/>
              <a:gd name="connsiteY4" fmla="*/ 5965526 h 5965526"/>
              <a:gd name="connsiteX5" fmla="*/ 0 w 6552578"/>
              <a:gd name="connsiteY5" fmla="*/ 2093989 h 5965526"/>
              <a:gd name="connsiteX6" fmla="*/ 512935 w 6552578"/>
              <a:gd name="connsiteY6" fmla="*/ 166905 h 596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2578" h="5965526">
                <a:moveTo>
                  <a:pt x="618515" y="0"/>
                </a:moveTo>
                <a:lnTo>
                  <a:pt x="6552578" y="0"/>
                </a:lnTo>
                <a:lnTo>
                  <a:pt x="6552578" y="4882974"/>
                </a:lnTo>
                <a:lnTo>
                  <a:pt x="6334194" y="5081456"/>
                </a:lnTo>
                <a:cubicBezTo>
                  <a:pt x="5664964" y="5633753"/>
                  <a:pt x="4806995" y="5965526"/>
                  <a:pt x="3871537" y="5965526"/>
                </a:cubicBezTo>
                <a:cubicBezTo>
                  <a:pt x="1733347" y="5965526"/>
                  <a:pt x="0" y="4232179"/>
                  <a:pt x="0" y="2093989"/>
                </a:cubicBezTo>
                <a:cubicBezTo>
                  <a:pt x="0" y="1392395"/>
                  <a:pt x="186623" y="734390"/>
                  <a:pt x="512935" y="16690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FC91C-80A3-4B52-B579-11C632E7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040" y="2124729"/>
            <a:ext cx="3108960" cy="3108960"/>
          </a:xfrm>
          <a:prstGeom prst="ellipse">
            <a:avLst/>
          </a:prstGeom>
          <a:solidFill>
            <a:schemeClr val="accent1">
              <a:alpha val="85000"/>
            </a:schemeClr>
          </a:solidFill>
        </p:spPr>
        <p:txBody>
          <a:bodyPr lIns="0" rIns="0" anchor="ctr" anchorCtr="0">
            <a:noAutofit/>
          </a:bodyPr>
          <a:lstStyle>
            <a:lvl1pPr algn="ctr">
              <a:lnSpc>
                <a:spcPct val="100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CDCCA8F9-9DC2-41EE-84FA-020C15068925}"/>
              </a:ext>
            </a:extLst>
          </p:cNvPr>
          <p:cNvSpPr/>
          <p:nvPr userDrawn="1"/>
        </p:nvSpPr>
        <p:spPr>
          <a:xfrm>
            <a:off x="5122935" y="-2158807"/>
            <a:ext cx="8645334" cy="8645332"/>
          </a:xfrm>
          <a:prstGeom prst="arc">
            <a:avLst>
              <a:gd name="adj1" fmla="val 6708937"/>
              <a:gd name="adj2" fmla="val 12363861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4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monitor, television, electronics&#10;&#10;Description automatically generated">
            <a:extLst>
              <a:ext uri="{FF2B5EF4-FFF2-40B4-BE49-F238E27FC236}">
                <a16:creationId xmlns:a16="http://schemas.microsoft.com/office/drawing/2014/main" id="{306413B8-C2A3-4DD3-BCAA-F18191C72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54" y="332013"/>
            <a:ext cx="11583778" cy="5983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467AB-EF55-4F72-9B85-B8EC69A6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D292-55DA-4D08-B17E-ACE5FA50D9C1}" type="datetime1">
              <a:rPr lang="en-US" smtClean="0"/>
              <a:t>6/9/22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83CA8-E341-4099-A391-671AE353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484B-A738-42FF-B046-03CBEC0D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edia Placeholder 3">
            <a:extLst>
              <a:ext uri="{FF2B5EF4-FFF2-40B4-BE49-F238E27FC236}">
                <a16:creationId xmlns:a16="http://schemas.microsoft.com/office/drawing/2014/main" id="{B82C0DBA-8DF2-48A8-9B90-E2B2551FBA21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1666875" y="771524"/>
            <a:ext cx="8505825" cy="47529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FC91C-80A3-4B52-B579-11C632E7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733" y="1802438"/>
            <a:ext cx="2227301" cy="2227301"/>
          </a:xfrm>
          <a:prstGeom prst="ellipse">
            <a:avLst/>
          </a:prstGeom>
          <a:solidFill>
            <a:schemeClr val="accent1">
              <a:alpha val="90000"/>
            </a:schemeClr>
          </a:solidFill>
        </p:spPr>
        <p:txBody>
          <a:bodyPr lIns="0" rIns="0" anchor="ctr" anchorCtr="0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4521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781AF6-C5F1-448A-8CA4-15DFC8C3B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7D9FF-1075-49AE-81E1-3A800281B142}" type="datetime1">
              <a:rPr lang="en-US" smtClean="0"/>
              <a:t>6/9/22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7F07AC-DD76-4557-8199-3C087F75B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48E9B-0743-4DE2-A59C-C8C65A40B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74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content, photo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B7E6A-C98F-45F1-98F8-92FD5569C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7286625" cy="6381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6B43A-1B85-4C3C-8227-EF53AD6E7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7286625" cy="4762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86631AA5-28DA-44FB-85F1-3361D94166F6}"/>
              </a:ext>
            </a:extLst>
          </p:cNvPr>
          <p:cNvSpPr>
            <a:spLocks/>
          </p:cNvSpPr>
          <p:nvPr userDrawn="1"/>
        </p:nvSpPr>
        <p:spPr bwMode="auto">
          <a:xfrm>
            <a:off x="7874069" y="-9468"/>
            <a:ext cx="4327961" cy="4196925"/>
          </a:xfrm>
          <a:custGeom>
            <a:avLst/>
            <a:gdLst>
              <a:gd name="T0" fmla="*/ 911 w 911"/>
              <a:gd name="T1" fmla="*/ 404 h 809"/>
              <a:gd name="T2" fmla="*/ 897 w 911"/>
              <a:gd name="T3" fmla="*/ 455 h 809"/>
              <a:gd name="T4" fmla="*/ 718 w 911"/>
              <a:gd name="T5" fmla="*/ 759 h 809"/>
              <a:gd name="T6" fmla="*/ 632 w 911"/>
              <a:gd name="T7" fmla="*/ 809 h 809"/>
              <a:gd name="T8" fmla="*/ 284 w 911"/>
              <a:gd name="T9" fmla="*/ 809 h 809"/>
              <a:gd name="T10" fmla="*/ 198 w 911"/>
              <a:gd name="T11" fmla="*/ 759 h 809"/>
              <a:gd name="T12" fmla="*/ 19 w 911"/>
              <a:gd name="T13" fmla="*/ 455 h 809"/>
              <a:gd name="T14" fmla="*/ 19 w 911"/>
              <a:gd name="T15" fmla="*/ 354 h 809"/>
              <a:gd name="T16" fmla="*/ 198 w 911"/>
              <a:gd name="T17" fmla="*/ 49 h 809"/>
              <a:gd name="T18" fmla="*/ 284 w 911"/>
              <a:gd name="T19" fmla="*/ 0 h 809"/>
              <a:gd name="T20" fmla="*/ 632 w 911"/>
              <a:gd name="T21" fmla="*/ 0 h 809"/>
              <a:gd name="T22" fmla="*/ 718 w 911"/>
              <a:gd name="T23" fmla="*/ 49 h 809"/>
              <a:gd name="T24" fmla="*/ 897 w 911"/>
              <a:gd name="T25" fmla="*/ 354 h 809"/>
              <a:gd name="T26" fmla="*/ 911 w 911"/>
              <a:gd name="T27" fmla="*/ 404 h 809"/>
              <a:gd name="connsiteX0" fmla="*/ 9948 w 9948"/>
              <a:gd name="connsiteY0" fmla="*/ 4994 h 10000"/>
              <a:gd name="connsiteX1" fmla="*/ 9794 w 9948"/>
              <a:gd name="connsiteY1" fmla="*/ 5624 h 10000"/>
              <a:gd name="connsiteX2" fmla="*/ 7829 w 9948"/>
              <a:gd name="connsiteY2" fmla="*/ 9382 h 10000"/>
              <a:gd name="connsiteX3" fmla="*/ 6885 w 9948"/>
              <a:gd name="connsiteY3" fmla="*/ 10000 h 10000"/>
              <a:gd name="connsiteX4" fmla="*/ 3065 w 9948"/>
              <a:gd name="connsiteY4" fmla="*/ 10000 h 10000"/>
              <a:gd name="connsiteX5" fmla="*/ 2121 w 9948"/>
              <a:gd name="connsiteY5" fmla="*/ 9382 h 10000"/>
              <a:gd name="connsiteX6" fmla="*/ 157 w 9948"/>
              <a:gd name="connsiteY6" fmla="*/ 5624 h 10000"/>
              <a:gd name="connsiteX7" fmla="*/ 157 w 9948"/>
              <a:gd name="connsiteY7" fmla="*/ 4376 h 10000"/>
              <a:gd name="connsiteX8" fmla="*/ 1126 w 9948"/>
              <a:gd name="connsiteY8" fmla="*/ 2488 h 10000"/>
              <a:gd name="connsiteX9" fmla="*/ 2121 w 9948"/>
              <a:gd name="connsiteY9" fmla="*/ 606 h 10000"/>
              <a:gd name="connsiteX10" fmla="*/ 3065 w 9948"/>
              <a:gd name="connsiteY10" fmla="*/ 0 h 10000"/>
              <a:gd name="connsiteX11" fmla="*/ 6885 w 9948"/>
              <a:gd name="connsiteY11" fmla="*/ 0 h 10000"/>
              <a:gd name="connsiteX12" fmla="*/ 7829 w 9948"/>
              <a:gd name="connsiteY12" fmla="*/ 606 h 10000"/>
              <a:gd name="connsiteX13" fmla="*/ 9794 w 9948"/>
              <a:gd name="connsiteY13" fmla="*/ 4376 h 10000"/>
              <a:gd name="connsiteX14" fmla="*/ 9948 w 9948"/>
              <a:gd name="connsiteY14" fmla="*/ 4994 h 10000"/>
              <a:gd name="connsiteX0" fmla="*/ 3081 w 10000"/>
              <a:gd name="connsiteY0" fmla="*/ 0 h 10000"/>
              <a:gd name="connsiteX1" fmla="*/ 6921 w 10000"/>
              <a:gd name="connsiteY1" fmla="*/ 0 h 10000"/>
              <a:gd name="connsiteX2" fmla="*/ 7870 w 10000"/>
              <a:gd name="connsiteY2" fmla="*/ 606 h 10000"/>
              <a:gd name="connsiteX3" fmla="*/ 9845 w 10000"/>
              <a:gd name="connsiteY3" fmla="*/ 4376 h 10000"/>
              <a:gd name="connsiteX4" fmla="*/ 10000 w 10000"/>
              <a:gd name="connsiteY4" fmla="*/ 4994 h 10000"/>
              <a:gd name="connsiteX5" fmla="*/ 9845 w 10000"/>
              <a:gd name="connsiteY5" fmla="*/ 5624 h 10000"/>
              <a:gd name="connsiteX6" fmla="*/ 7870 w 10000"/>
              <a:gd name="connsiteY6" fmla="*/ 9382 h 10000"/>
              <a:gd name="connsiteX7" fmla="*/ 6921 w 10000"/>
              <a:gd name="connsiteY7" fmla="*/ 10000 h 10000"/>
              <a:gd name="connsiteX8" fmla="*/ 3081 w 10000"/>
              <a:gd name="connsiteY8" fmla="*/ 10000 h 10000"/>
              <a:gd name="connsiteX9" fmla="*/ 2132 w 10000"/>
              <a:gd name="connsiteY9" fmla="*/ 9382 h 10000"/>
              <a:gd name="connsiteX10" fmla="*/ 158 w 10000"/>
              <a:gd name="connsiteY10" fmla="*/ 5624 h 10000"/>
              <a:gd name="connsiteX11" fmla="*/ 158 w 10000"/>
              <a:gd name="connsiteY11" fmla="*/ 4376 h 10000"/>
              <a:gd name="connsiteX12" fmla="*/ 1132 w 10000"/>
              <a:gd name="connsiteY12" fmla="*/ 2488 h 10000"/>
              <a:gd name="connsiteX13" fmla="*/ 2132 w 10000"/>
              <a:gd name="connsiteY13" fmla="*/ 606 h 10000"/>
              <a:gd name="connsiteX14" fmla="*/ 3227 w 10000"/>
              <a:gd name="connsiteY14" fmla="*/ 164 h 10000"/>
              <a:gd name="connsiteX0" fmla="*/ 3081 w 10000"/>
              <a:gd name="connsiteY0" fmla="*/ 0 h 10000"/>
              <a:gd name="connsiteX1" fmla="*/ 6921 w 10000"/>
              <a:gd name="connsiteY1" fmla="*/ 0 h 10000"/>
              <a:gd name="connsiteX2" fmla="*/ 7870 w 10000"/>
              <a:gd name="connsiteY2" fmla="*/ 606 h 10000"/>
              <a:gd name="connsiteX3" fmla="*/ 9845 w 10000"/>
              <a:gd name="connsiteY3" fmla="*/ 4376 h 10000"/>
              <a:gd name="connsiteX4" fmla="*/ 10000 w 10000"/>
              <a:gd name="connsiteY4" fmla="*/ 4994 h 10000"/>
              <a:gd name="connsiteX5" fmla="*/ 9845 w 10000"/>
              <a:gd name="connsiteY5" fmla="*/ 5624 h 10000"/>
              <a:gd name="connsiteX6" fmla="*/ 7870 w 10000"/>
              <a:gd name="connsiteY6" fmla="*/ 9382 h 10000"/>
              <a:gd name="connsiteX7" fmla="*/ 6921 w 10000"/>
              <a:gd name="connsiteY7" fmla="*/ 10000 h 10000"/>
              <a:gd name="connsiteX8" fmla="*/ 3081 w 10000"/>
              <a:gd name="connsiteY8" fmla="*/ 10000 h 10000"/>
              <a:gd name="connsiteX9" fmla="*/ 2132 w 10000"/>
              <a:gd name="connsiteY9" fmla="*/ 9382 h 10000"/>
              <a:gd name="connsiteX10" fmla="*/ 158 w 10000"/>
              <a:gd name="connsiteY10" fmla="*/ 5624 h 10000"/>
              <a:gd name="connsiteX11" fmla="*/ 158 w 10000"/>
              <a:gd name="connsiteY11" fmla="*/ 4376 h 10000"/>
              <a:gd name="connsiteX12" fmla="*/ 1132 w 10000"/>
              <a:gd name="connsiteY12" fmla="*/ 2488 h 10000"/>
              <a:gd name="connsiteX13" fmla="*/ 2132 w 10000"/>
              <a:gd name="connsiteY13" fmla="*/ 606 h 10000"/>
              <a:gd name="connsiteX0" fmla="*/ 3081 w 10000"/>
              <a:gd name="connsiteY0" fmla="*/ 0 h 10000"/>
              <a:gd name="connsiteX1" fmla="*/ 6921 w 10000"/>
              <a:gd name="connsiteY1" fmla="*/ 0 h 10000"/>
              <a:gd name="connsiteX2" fmla="*/ 7870 w 10000"/>
              <a:gd name="connsiteY2" fmla="*/ 606 h 10000"/>
              <a:gd name="connsiteX3" fmla="*/ 9845 w 10000"/>
              <a:gd name="connsiteY3" fmla="*/ 4376 h 10000"/>
              <a:gd name="connsiteX4" fmla="*/ 10000 w 10000"/>
              <a:gd name="connsiteY4" fmla="*/ 4994 h 10000"/>
              <a:gd name="connsiteX5" fmla="*/ 9845 w 10000"/>
              <a:gd name="connsiteY5" fmla="*/ 5624 h 10000"/>
              <a:gd name="connsiteX6" fmla="*/ 7870 w 10000"/>
              <a:gd name="connsiteY6" fmla="*/ 9382 h 10000"/>
              <a:gd name="connsiteX7" fmla="*/ 6921 w 10000"/>
              <a:gd name="connsiteY7" fmla="*/ 10000 h 10000"/>
              <a:gd name="connsiteX8" fmla="*/ 3081 w 10000"/>
              <a:gd name="connsiteY8" fmla="*/ 10000 h 10000"/>
              <a:gd name="connsiteX9" fmla="*/ 2132 w 10000"/>
              <a:gd name="connsiteY9" fmla="*/ 9382 h 10000"/>
              <a:gd name="connsiteX10" fmla="*/ 158 w 10000"/>
              <a:gd name="connsiteY10" fmla="*/ 5624 h 10000"/>
              <a:gd name="connsiteX11" fmla="*/ 158 w 10000"/>
              <a:gd name="connsiteY11" fmla="*/ 4376 h 10000"/>
              <a:gd name="connsiteX12" fmla="*/ 1132 w 10000"/>
              <a:gd name="connsiteY12" fmla="*/ 2488 h 10000"/>
              <a:gd name="connsiteX0" fmla="*/ 6921 w 10000"/>
              <a:gd name="connsiteY0" fmla="*/ 0 h 10000"/>
              <a:gd name="connsiteX1" fmla="*/ 7870 w 10000"/>
              <a:gd name="connsiteY1" fmla="*/ 606 h 10000"/>
              <a:gd name="connsiteX2" fmla="*/ 9845 w 10000"/>
              <a:gd name="connsiteY2" fmla="*/ 4376 h 10000"/>
              <a:gd name="connsiteX3" fmla="*/ 10000 w 10000"/>
              <a:gd name="connsiteY3" fmla="*/ 4994 h 10000"/>
              <a:gd name="connsiteX4" fmla="*/ 9845 w 10000"/>
              <a:gd name="connsiteY4" fmla="*/ 5624 h 10000"/>
              <a:gd name="connsiteX5" fmla="*/ 7870 w 10000"/>
              <a:gd name="connsiteY5" fmla="*/ 9382 h 10000"/>
              <a:gd name="connsiteX6" fmla="*/ 6921 w 10000"/>
              <a:gd name="connsiteY6" fmla="*/ 10000 h 10000"/>
              <a:gd name="connsiteX7" fmla="*/ 3081 w 10000"/>
              <a:gd name="connsiteY7" fmla="*/ 10000 h 10000"/>
              <a:gd name="connsiteX8" fmla="*/ 2132 w 10000"/>
              <a:gd name="connsiteY8" fmla="*/ 9382 h 10000"/>
              <a:gd name="connsiteX9" fmla="*/ 158 w 10000"/>
              <a:gd name="connsiteY9" fmla="*/ 5624 h 10000"/>
              <a:gd name="connsiteX10" fmla="*/ 158 w 10000"/>
              <a:gd name="connsiteY10" fmla="*/ 4376 h 10000"/>
              <a:gd name="connsiteX11" fmla="*/ 1132 w 10000"/>
              <a:gd name="connsiteY11" fmla="*/ 2488 h 10000"/>
              <a:gd name="connsiteX0" fmla="*/ 7870 w 10000"/>
              <a:gd name="connsiteY0" fmla="*/ 0 h 9394"/>
              <a:gd name="connsiteX1" fmla="*/ 9845 w 10000"/>
              <a:gd name="connsiteY1" fmla="*/ 3770 h 9394"/>
              <a:gd name="connsiteX2" fmla="*/ 10000 w 10000"/>
              <a:gd name="connsiteY2" fmla="*/ 4388 h 9394"/>
              <a:gd name="connsiteX3" fmla="*/ 9845 w 10000"/>
              <a:gd name="connsiteY3" fmla="*/ 5018 h 9394"/>
              <a:gd name="connsiteX4" fmla="*/ 7870 w 10000"/>
              <a:gd name="connsiteY4" fmla="*/ 8776 h 9394"/>
              <a:gd name="connsiteX5" fmla="*/ 6921 w 10000"/>
              <a:gd name="connsiteY5" fmla="*/ 9394 h 9394"/>
              <a:gd name="connsiteX6" fmla="*/ 3081 w 10000"/>
              <a:gd name="connsiteY6" fmla="*/ 9394 h 9394"/>
              <a:gd name="connsiteX7" fmla="*/ 2132 w 10000"/>
              <a:gd name="connsiteY7" fmla="*/ 8776 h 9394"/>
              <a:gd name="connsiteX8" fmla="*/ 158 w 10000"/>
              <a:gd name="connsiteY8" fmla="*/ 5018 h 9394"/>
              <a:gd name="connsiteX9" fmla="*/ 158 w 10000"/>
              <a:gd name="connsiteY9" fmla="*/ 3770 h 9394"/>
              <a:gd name="connsiteX10" fmla="*/ 1132 w 10000"/>
              <a:gd name="connsiteY10" fmla="*/ 1882 h 9394"/>
              <a:gd name="connsiteX0" fmla="*/ 9845 w 10000"/>
              <a:gd name="connsiteY0" fmla="*/ 2010 h 7997"/>
              <a:gd name="connsiteX1" fmla="*/ 10000 w 10000"/>
              <a:gd name="connsiteY1" fmla="*/ 2668 h 7997"/>
              <a:gd name="connsiteX2" fmla="*/ 9845 w 10000"/>
              <a:gd name="connsiteY2" fmla="*/ 3339 h 7997"/>
              <a:gd name="connsiteX3" fmla="*/ 7870 w 10000"/>
              <a:gd name="connsiteY3" fmla="*/ 7339 h 7997"/>
              <a:gd name="connsiteX4" fmla="*/ 6921 w 10000"/>
              <a:gd name="connsiteY4" fmla="*/ 7997 h 7997"/>
              <a:gd name="connsiteX5" fmla="*/ 3081 w 10000"/>
              <a:gd name="connsiteY5" fmla="*/ 7997 h 7997"/>
              <a:gd name="connsiteX6" fmla="*/ 2132 w 10000"/>
              <a:gd name="connsiteY6" fmla="*/ 7339 h 7997"/>
              <a:gd name="connsiteX7" fmla="*/ 158 w 10000"/>
              <a:gd name="connsiteY7" fmla="*/ 3339 h 7997"/>
              <a:gd name="connsiteX8" fmla="*/ 158 w 10000"/>
              <a:gd name="connsiteY8" fmla="*/ 2010 h 7997"/>
              <a:gd name="connsiteX9" fmla="*/ 1132 w 10000"/>
              <a:gd name="connsiteY9" fmla="*/ 0 h 7997"/>
              <a:gd name="connsiteX0" fmla="*/ 10000 w 10000"/>
              <a:gd name="connsiteY0" fmla="*/ 3336 h 10000"/>
              <a:gd name="connsiteX1" fmla="*/ 9845 w 10000"/>
              <a:gd name="connsiteY1" fmla="*/ 4175 h 10000"/>
              <a:gd name="connsiteX2" fmla="*/ 7870 w 10000"/>
              <a:gd name="connsiteY2" fmla="*/ 9177 h 10000"/>
              <a:gd name="connsiteX3" fmla="*/ 6921 w 10000"/>
              <a:gd name="connsiteY3" fmla="*/ 10000 h 10000"/>
              <a:gd name="connsiteX4" fmla="*/ 3081 w 10000"/>
              <a:gd name="connsiteY4" fmla="*/ 10000 h 10000"/>
              <a:gd name="connsiteX5" fmla="*/ 2132 w 10000"/>
              <a:gd name="connsiteY5" fmla="*/ 9177 h 10000"/>
              <a:gd name="connsiteX6" fmla="*/ 158 w 10000"/>
              <a:gd name="connsiteY6" fmla="*/ 4175 h 10000"/>
              <a:gd name="connsiteX7" fmla="*/ 158 w 10000"/>
              <a:gd name="connsiteY7" fmla="*/ 2513 h 10000"/>
              <a:gd name="connsiteX8" fmla="*/ 1132 w 10000"/>
              <a:gd name="connsiteY8" fmla="*/ 0 h 10000"/>
              <a:gd name="connsiteX0" fmla="*/ 9845 w 9845"/>
              <a:gd name="connsiteY0" fmla="*/ 4175 h 10000"/>
              <a:gd name="connsiteX1" fmla="*/ 7870 w 9845"/>
              <a:gd name="connsiteY1" fmla="*/ 9177 h 10000"/>
              <a:gd name="connsiteX2" fmla="*/ 6921 w 9845"/>
              <a:gd name="connsiteY2" fmla="*/ 10000 h 10000"/>
              <a:gd name="connsiteX3" fmla="*/ 3081 w 9845"/>
              <a:gd name="connsiteY3" fmla="*/ 10000 h 10000"/>
              <a:gd name="connsiteX4" fmla="*/ 2132 w 9845"/>
              <a:gd name="connsiteY4" fmla="*/ 9177 h 10000"/>
              <a:gd name="connsiteX5" fmla="*/ 158 w 9845"/>
              <a:gd name="connsiteY5" fmla="*/ 4175 h 10000"/>
              <a:gd name="connsiteX6" fmla="*/ 158 w 9845"/>
              <a:gd name="connsiteY6" fmla="*/ 2513 h 10000"/>
              <a:gd name="connsiteX7" fmla="*/ 1132 w 9845"/>
              <a:gd name="connsiteY7" fmla="*/ 0 h 10000"/>
              <a:gd name="connsiteX0" fmla="*/ 7994 w 7994"/>
              <a:gd name="connsiteY0" fmla="*/ 9177 h 10000"/>
              <a:gd name="connsiteX1" fmla="*/ 7030 w 7994"/>
              <a:gd name="connsiteY1" fmla="*/ 10000 h 10000"/>
              <a:gd name="connsiteX2" fmla="*/ 3130 w 7994"/>
              <a:gd name="connsiteY2" fmla="*/ 10000 h 10000"/>
              <a:gd name="connsiteX3" fmla="*/ 2166 w 7994"/>
              <a:gd name="connsiteY3" fmla="*/ 9177 h 10000"/>
              <a:gd name="connsiteX4" fmla="*/ 160 w 7994"/>
              <a:gd name="connsiteY4" fmla="*/ 4175 h 10000"/>
              <a:gd name="connsiteX5" fmla="*/ 160 w 7994"/>
              <a:gd name="connsiteY5" fmla="*/ 2513 h 10000"/>
              <a:gd name="connsiteX6" fmla="*/ 1150 w 7994"/>
              <a:gd name="connsiteY6" fmla="*/ 0 h 10000"/>
              <a:gd name="connsiteX0" fmla="*/ 8794 w 8794"/>
              <a:gd name="connsiteY0" fmla="*/ 10000 h 10000"/>
              <a:gd name="connsiteX1" fmla="*/ 3915 w 8794"/>
              <a:gd name="connsiteY1" fmla="*/ 10000 h 10000"/>
              <a:gd name="connsiteX2" fmla="*/ 2710 w 8794"/>
              <a:gd name="connsiteY2" fmla="*/ 9177 h 10000"/>
              <a:gd name="connsiteX3" fmla="*/ 200 w 8794"/>
              <a:gd name="connsiteY3" fmla="*/ 4175 h 10000"/>
              <a:gd name="connsiteX4" fmla="*/ 200 w 8794"/>
              <a:gd name="connsiteY4" fmla="*/ 2513 h 10000"/>
              <a:gd name="connsiteX5" fmla="*/ 1439 w 8794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4" h="10000">
                <a:moveTo>
                  <a:pt x="8794" y="10000"/>
                </a:moveTo>
                <a:lnTo>
                  <a:pt x="3915" y="10000"/>
                </a:lnTo>
                <a:cubicBezTo>
                  <a:pt x="3410" y="10000"/>
                  <a:pt x="2962" y="9687"/>
                  <a:pt x="2710" y="9177"/>
                </a:cubicBezTo>
                <a:lnTo>
                  <a:pt x="200" y="4175"/>
                </a:lnTo>
                <a:cubicBezTo>
                  <a:pt x="-66" y="3665"/>
                  <a:pt x="-66" y="3024"/>
                  <a:pt x="200" y="2513"/>
                </a:cubicBezTo>
                <a:lnTo>
                  <a:pt x="1439" y="0"/>
                </a:lnTo>
              </a:path>
            </a:pathLst>
          </a:custGeom>
          <a:noFill/>
          <a:ln w="15875" cap="flat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5CA1A5C-0A61-492F-AAE5-1FE7DBD102E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27201" y="0"/>
            <a:ext cx="3864799" cy="3895725"/>
          </a:xfrm>
          <a:custGeom>
            <a:avLst/>
            <a:gdLst>
              <a:gd name="connsiteX0" fmla="*/ 682634 w 3864799"/>
              <a:gd name="connsiteY0" fmla="*/ 0 h 3895725"/>
              <a:gd name="connsiteX1" fmla="*/ 3864799 w 3864799"/>
              <a:gd name="connsiteY1" fmla="*/ 0 h 3895725"/>
              <a:gd name="connsiteX2" fmla="*/ 3864799 w 3864799"/>
              <a:gd name="connsiteY2" fmla="*/ 3895725 h 3895725"/>
              <a:gd name="connsiteX3" fmla="*/ 3766850 w 3864799"/>
              <a:gd name="connsiteY3" fmla="*/ 3895725 h 3895725"/>
              <a:gd name="connsiteX4" fmla="*/ 1763483 w 3864799"/>
              <a:gd name="connsiteY4" fmla="*/ 3895725 h 3895725"/>
              <a:gd name="connsiteX5" fmla="*/ 1218924 w 3864799"/>
              <a:gd name="connsiteY5" fmla="*/ 3585416 h 3895725"/>
              <a:gd name="connsiteX6" fmla="*/ 85483 w 3864799"/>
              <a:gd name="connsiteY6" fmla="*/ 1660231 h 3895725"/>
              <a:gd name="connsiteX7" fmla="*/ 85483 w 3864799"/>
              <a:gd name="connsiteY7" fmla="*/ 1014280 h 3895725"/>
              <a:gd name="connsiteX8" fmla="*/ 678457 w 3864799"/>
              <a:gd name="connsiteY8" fmla="*/ 7095 h 389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4799" h="3895725">
                <a:moveTo>
                  <a:pt x="682634" y="0"/>
                </a:moveTo>
                <a:lnTo>
                  <a:pt x="3864799" y="0"/>
                </a:lnTo>
                <a:lnTo>
                  <a:pt x="3864799" y="3895725"/>
                </a:lnTo>
                <a:lnTo>
                  <a:pt x="3766850" y="3895725"/>
                </a:lnTo>
                <a:cubicBezTo>
                  <a:pt x="1763483" y="3895725"/>
                  <a:pt x="1763483" y="3895725"/>
                  <a:pt x="1763483" y="3895725"/>
                </a:cubicBezTo>
                <a:cubicBezTo>
                  <a:pt x="1541861" y="3895725"/>
                  <a:pt x="1332902" y="3775401"/>
                  <a:pt x="1218924" y="3585416"/>
                </a:cubicBezTo>
                <a:cubicBezTo>
                  <a:pt x="85483" y="1660231"/>
                  <a:pt x="85483" y="1660231"/>
                  <a:pt x="85483" y="1660231"/>
                </a:cubicBezTo>
                <a:cubicBezTo>
                  <a:pt x="-28495" y="1457580"/>
                  <a:pt x="-28495" y="1210599"/>
                  <a:pt x="85483" y="1014280"/>
                </a:cubicBezTo>
                <a:cubicBezTo>
                  <a:pt x="333423" y="593146"/>
                  <a:pt x="527127" y="264135"/>
                  <a:pt x="678457" y="709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Text Placeholder 55">
            <a:extLst>
              <a:ext uri="{FF2B5EF4-FFF2-40B4-BE49-F238E27FC236}">
                <a16:creationId xmlns:a16="http://schemas.microsoft.com/office/drawing/2014/main" id="{822B2D30-B60B-41A7-BEAF-2F8849133E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79745" y="2420763"/>
            <a:ext cx="2174287" cy="1941630"/>
          </a:xfrm>
          <a:custGeom>
            <a:avLst/>
            <a:gdLst>
              <a:gd name="connsiteX0" fmla="*/ 1050883 w 3416783"/>
              <a:gd name="connsiteY0" fmla="*/ 0 h 3051175"/>
              <a:gd name="connsiteX1" fmla="*/ 2367787 w 3416783"/>
              <a:gd name="connsiteY1" fmla="*/ 0 h 3051175"/>
              <a:gd name="connsiteX2" fmla="*/ 2692297 w 3416783"/>
              <a:gd name="connsiteY2" fmla="*/ 185034 h 3051175"/>
              <a:gd name="connsiteX3" fmla="*/ 3367729 w 3416783"/>
              <a:gd name="connsiteY3" fmla="*/ 1333001 h 3051175"/>
              <a:gd name="connsiteX4" fmla="*/ 3416783 w 3416783"/>
              <a:gd name="connsiteY4" fmla="*/ 1525588 h 3051175"/>
              <a:gd name="connsiteX5" fmla="*/ 3367729 w 3416783"/>
              <a:gd name="connsiteY5" fmla="*/ 1718174 h 3051175"/>
              <a:gd name="connsiteX6" fmla="*/ 2692297 w 3416783"/>
              <a:gd name="connsiteY6" fmla="*/ 2866141 h 3051175"/>
              <a:gd name="connsiteX7" fmla="*/ 2367787 w 3416783"/>
              <a:gd name="connsiteY7" fmla="*/ 3051175 h 3051175"/>
              <a:gd name="connsiteX8" fmla="*/ 1050883 w 3416783"/>
              <a:gd name="connsiteY8" fmla="*/ 3051175 h 3051175"/>
              <a:gd name="connsiteX9" fmla="*/ 726373 w 3416783"/>
              <a:gd name="connsiteY9" fmla="*/ 2866141 h 3051175"/>
              <a:gd name="connsiteX10" fmla="*/ 50940 w 3416783"/>
              <a:gd name="connsiteY10" fmla="*/ 1718174 h 3051175"/>
              <a:gd name="connsiteX11" fmla="*/ 50940 w 3416783"/>
              <a:gd name="connsiteY11" fmla="*/ 1333001 h 3051175"/>
              <a:gd name="connsiteX12" fmla="*/ 726373 w 3416783"/>
              <a:gd name="connsiteY12" fmla="*/ 185034 h 3051175"/>
              <a:gd name="connsiteX13" fmla="*/ 1050883 w 3416783"/>
              <a:gd name="connsiteY13" fmla="*/ 0 h 305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16783" h="3051175">
                <a:moveTo>
                  <a:pt x="1050883" y="0"/>
                </a:moveTo>
                <a:cubicBezTo>
                  <a:pt x="2367787" y="0"/>
                  <a:pt x="2367787" y="0"/>
                  <a:pt x="2367787" y="0"/>
                </a:cubicBezTo>
                <a:cubicBezTo>
                  <a:pt x="2499855" y="0"/>
                  <a:pt x="2624376" y="67972"/>
                  <a:pt x="2692297" y="185034"/>
                </a:cubicBezTo>
                <a:cubicBezTo>
                  <a:pt x="3367729" y="1333001"/>
                  <a:pt x="3367729" y="1333001"/>
                  <a:pt x="3367729" y="1333001"/>
                </a:cubicBezTo>
                <a:cubicBezTo>
                  <a:pt x="3401690" y="1393420"/>
                  <a:pt x="3416783" y="1457616"/>
                  <a:pt x="3416783" y="1525588"/>
                </a:cubicBezTo>
                <a:cubicBezTo>
                  <a:pt x="3416783" y="1589783"/>
                  <a:pt x="3401690" y="1657755"/>
                  <a:pt x="3367729" y="1718174"/>
                </a:cubicBezTo>
                <a:cubicBezTo>
                  <a:pt x="2692297" y="2866141"/>
                  <a:pt x="2692297" y="2866141"/>
                  <a:pt x="2692297" y="2866141"/>
                </a:cubicBezTo>
                <a:cubicBezTo>
                  <a:pt x="2624376" y="2979427"/>
                  <a:pt x="2499855" y="3051175"/>
                  <a:pt x="2367787" y="3051175"/>
                </a:cubicBezTo>
                <a:cubicBezTo>
                  <a:pt x="1050883" y="3051175"/>
                  <a:pt x="1050883" y="3051175"/>
                  <a:pt x="1050883" y="3051175"/>
                </a:cubicBezTo>
                <a:cubicBezTo>
                  <a:pt x="918815" y="3051175"/>
                  <a:pt x="794294" y="2979427"/>
                  <a:pt x="726373" y="2866141"/>
                </a:cubicBezTo>
                <a:cubicBezTo>
                  <a:pt x="50940" y="1718174"/>
                  <a:pt x="50940" y="1718174"/>
                  <a:pt x="50940" y="1718174"/>
                </a:cubicBezTo>
                <a:cubicBezTo>
                  <a:pt x="-16980" y="1597336"/>
                  <a:pt x="-16980" y="1450064"/>
                  <a:pt x="50940" y="1333001"/>
                </a:cubicBezTo>
                <a:cubicBezTo>
                  <a:pt x="726373" y="185034"/>
                  <a:pt x="726373" y="185034"/>
                  <a:pt x="726373" y="185034"/>
                </a:cubicBezTo>
                <a:cubicBezTo>
                  <a:pt x="794294" y="67972"/>
                  <a:pt x="918815" y="0"/>
                  <a:pt x="1050883" y="0"/>
                </a:cubicBezTo>
                <a:close/>
              </a:path>
            </a:pathLst>
          </a:custGeom>
          <a:solidFill>
            <a:schemeClr val="accent4">
              <a:lumMod val="75000"/>
              <a:alpha val="67000"/>
            </a:schemeClr>
          </a:solidFill>
          <a:ln w="234950" cap="rnd">
            <a:noFill/>
          </a:ln>
        </p:spPr>
        <p:txBody>
          <a:bodyPr wrap="square" lIns="274320" tIns="45720" rIns="274320" bIns="4572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callout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FCB4C-8776-4361-8B5F-30B08F602BBC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6859FE1C-CF5B-4163-A3BE-E2E8286AD1CB}" type="datetimeyyyy">
              <a:rPr lang="en-US" smtClean="0"/>
              <a:t>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04735C7-6B31-4420-A394-9C564BA10FF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/>
              <a:t>American Society of Brewing Chemists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20CBC70-E7B8-4B8E-A209-C9515994A95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17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B70B10D-665E-4086-BB1D-F6017C2AD9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1025" y="1155183"/>
            <a:ext cx="5105400" cy="2021405"/>
          </a:xfrm>
        </p:spPr>
        <p:txBody>
          <a:bodyPr anchor="b">
            <a:noAutofit/>
          </a:bodyPr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506144A-8FE9-48AD-890F-C77104157C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1025" y="3268663"/>
            <a:ext cx="5105400" cy="1655762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3" name="Picture Placeholder 27">
            <a:extLst>
              <a:ext uri="{FF2B5EF4-FFF2-40B4-BE49-F238E27FC236}">
                <a16:creationId xmlns:a16="http://schemas.microsoft.com/office/drawing/2014/main" id="{A43F1C21-A2C8-42DA-ABA5-8DF706AADC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1338" y="0"/>
            <a:ext cx="5470662" cy="6858000"/>
          </a:xfrm>
          <a:custGeom>
            <a:avLst/>
            <a:gdLst>
              <a:gd name="connsiteX0" fmla="*/ 1476504 w 5696635"/>
              <a:gd name="connsiteY0" fmla="*/ 0 h 7157545"/>
              <a:gd name="connsiteX1" fmla="*/ 5696635 w 5696635"/>
              <a:gd name="connsiteY1" fmla="*/ 0 h 7157545"/>
              <a:gd name="connsiteX2" fmla="*/ 5696635 w 5696635"/>
              <a:gd name="connsiteY2" fmla="*/ 7157545 h 7157545"/>
              <a:gd name="connsiteX3" fmla="*/ 5507016 w 5696635"/>
              <a:gd name="connsiteY3" fmla="*/ 7157545 h 7157545"/>
              <a:gd name="connsiteX4" fmla="*/ 2993745 w 5696635"/>
              <a:gd name="connsiteY4" fmla="*/ 7157545 h 7157545"/>
              <a:gd name="connsiteX5" fmla="*/ 2069286 w 5696635"/>
              <a:gd name="connsiteY5" fmla="*/ 6630422 h 7157545"/>
              <a:gd name="connsiteX6" fmla="*/ 145118 w 5696635"/>
              <a:gd name="connsiteY6" fmla="*/ 3360103 h 7157545"/>
              <a:gd name="connsiteX7" fmla="*/ 145118 w 5696635"/>
              <a:gd name="connsiteY7" fmla="*/ 2262825 h 7157545"/>
              <a:gd name="connsiteX8" fmla="*/ 1444026 w 5696635"/>
              <a:gd name="connsiteY8" fmla="*/ 55200 h 7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96635" h="7157545">
                <a:moveTo>
                  <a:pt x="1476504" y="0"/>
                </a:moveTo>
                <a:lnTo>
                  <a:pt x="5696635" y="0"/>
                </a:lnTo>
                <a:lnTo>
                  <a:pt x="5696635" y="7157545"/>
                </a:lnTo>
                <a:lnTo>
                  <a:pt x="5507016" y="7157545"/>
                </a:lnTo>
                <a:cubicBezTo>
                  <a:pt x="2993745" y="7157545"/>
                  <a:pt x="2993745" y="7157545"/>
                  <a:pt x="2993745" y="7157545"/>
                </a:cubicBezTo>
                <a:cubicBezTo>
                  <a:pt x="2617512" y="7157545"/>
                  <a:pt x="2262777" y="6953150"/>
                  <a:pt x="2069286" y="6630422"/>
                </a:cubicBezTo>
                <a:cubicBezTo>
                  <a:pt x="145118" y="3360103"/>
                  <a:pt x="145118" y="3360103"/>
                  <a:pt x="145118" y="3360103"/>
                </a:cubicBezTo>
                <a:cubicBezTo>
                  <a:pt x="-48373" y="3015859"/>
                  <a:pt x="-48373" y="2596311"/>
                  <a:pt x="145118" y="2262825"/>
                </a:cubicBezTo>
                <a:cubicBezTo>
                  <a:pt x="746421" y="1240850"/>
                  <a:pt x="1159816" y="538243"/>
                  <a:pt x="1444026" y="552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50FF65C-E251-443D-966D-34250A3ACCFC}"/>
              </a:ext>
            </a:extLst>
          </p:cNvPr>
          <p:cNvSpPr/>
          <p:nvPr userDrawn="1"/>
        </p:nvSpPr>
        <p:spPr>
          <a:xfrm>
            <a:off x="6088385" y="1"/>
            <a:ext cx="2581135" cy="6857998"/>
          </a:xfrm>
          <a:custGeom>
            <a:avLst/>
            <a:gdLst>
              <a:gd name="connsiteX0" fmla="*/ 1424974 w 2581135"/>
              <a:gd name="connsiteY0" fmla="*/ 0 h 6857998"/>
              <a:gd name="connsiteX1" fmla="*/ 1628514 w 2581135"/>
              <a:gd name="connsiteY1" fmla="*/ 0 h 6857998"/>
              <a:gd name="connsiteX2" fmla="*/ 1539641 w 2581135"/>
              <a:gd name="connsiteY2" fmla="*/ 150268 h 6857998"/>
              <a:gd name="connsiteX3" fmla="*/ 315472 w 2581135"/>
              <a:gd name="connsiteY3" fmla="*/ 2220108 h 6857998"/>
              <a:gd name="connsiteX4" fmla="*/ 174051 w 2581135"/>
              <a:gd name="connsiteY4" fmla="*/ 2729100 h 6857998"/>
              <a:gd name="connsiteX5" fmla="*/ 315472 w 2581135"/>
              <a:gd name="connsiteY5" fmla="*/ 3227273 h 6857998"/>
              <a:gd name="connsiteX6" fmla="*/ 2262638 w 2581135"/>
              <a:gd name="connsiteY6" fmla="*/ 6530406 h 6857998"/>
              <a:gd name="connsiteX7" fmla="*/ 2519250 w 2581135"/>
              <a:gd name="connsiteY7" fmla="*/ 6817856 h 6857998"/>
              <a:gd name="connsiteX8" fmla="*/ 2581135 w 2581135"/>
              <a:gd name="connsiteY8" fmla="*/ 6857998 h 6857998"/>
              <a:gd name="connsiteX9" fmla="*/ 2302672 w 2581135"/>
              <a:gd name="connsiteY9" fmla="*/ 6857998 h 6857998"/>
              <a:gd name="connsiteX10" fmla="*/ 2302081 w 2581135"/>
              <a:gd name="connsiteY10" fmla="*/ 6857493 h 6857998"/>
              <a:gd name="connsiteX11" fmla="*/ 2110354 w 2581135"/>
              <a:gd name="connsiteY11" fmla="*/ 6617035 h 6857998"/>
              <a:gd name="connsiteX12" fmla="*/ 163167 w 2581135"/>
              <a:gd name="connsiteY12" fmla="*/ 3313925 h 6857998"/>
              <a:gd name="connsiteX13" fmla="*/ 0 w 2581135"/>
              <a:gd name="connsiteY13" fmla="*/ 2729100 h 6857998"/>
              <a:gd name="connsiteX14" fmla="*/ 163167 w 2581135"/>
              <a:gd name="connsiteY14" fmla="*/ 2133456 h 6857998"/>
              <a:gd name="connsiteX15" fmla="*/ 1332799 w 2581135"/>
              <a:gd name="connsiteY15" fmla="*/ 15585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81135" h="6857998">
                <a:moveTo>
                  <a:pt x="1424974" y="0"/>
                </a:moveTo>
                <a:lnTo>
                  <a:pt x="1628514" y="0"/>
                </a:lnTo>
                <a:lnTo>
                  <a:pt x="1539641" y="150268"/>
                </a:lnTo>
                <a:cubicBezTo>
                  <a:pt x="1256729" y="628619"/>
                  <a:pt x="863113" y="1294151"/>
                  <a:pt x="315472" y="2220108"/>
                </a:cubicBezTo>
                <a:cubicBezTo>
                  <a:pt x="228448" y="2371714"/>
                  <a:pt x="174051" y="2544997"/>
                  <a:pt x="174051" y="2729100"/>
                </a:cubicBezTo>
                <a:cubicBezTo>
                  <a:pt x="174051" y="2902384"/>
                  <a:pt x="228448" y="3075667"/>
                  <a:pt x="315472" y="3227273"/>
                </a:cubicBezTo>
                <a:cubicBezTo>
                  <a:pt x="315472" y="3227273"/>
                  <a:pt x="315472" y="3227273"/>
                  <a:pt x="2262638" y="6530406"/>
                </a:cubicBezTo>
                <a:cubicBezTo>
                  <a:pt x="2327907" y="6644117"/>
                  <a:pt x="2416121" y="6741076"/>
                  <a:pt x="2519250" y="6817856"/>
                </a:cubicBezTo>
                <a:lnTo>
                  <a:pt x="2581135" y="6857998"/>
                </a:lnTo>
                <a:lnTo>
                  <a:pt x="2302672" y="6857998"/>
                </a:lnTo>
                <a:lnTo>
                  <a:pt x="2302081" y="6857493"/>
                </a:lnTo>
                <a:cubicBezTo>
                  <a:pt x="2229334" y="6786929"/>
                  <a:pt x="2164745" y="6706382"/>
                  <a:pt x="2110354" y="6617035"/>
                </a:cubicBezTo>
                <a:cubicBezTo>
                  <a:pt x="2110354" y="6617035"/>
                  <a:pt x="2110354" y="6617035"/>
                  <a:pt x="163167" y="3313925"/>
                </a:cubicBezTo>
                <a:cubicBezTo>
                  <a:pt x="65256" y="3140642"/>
                  <a:pt x="0" y="2934881"/>
                  <a:pt x="0" y="2729100"/>
                </a:cubicBezTo>
                <a:cubicBezTo>
                  <a:pt x="0" y="2512500"/>
                  <a:pt x="65256" y="2317580"/>
                  <a:pt x="163167" y="2133456"/>
                </a:cubicBezTo>
                <a:cubicBezTo>
                  <a:pt x="163167" y="2133456"/>
                  <a:pt x="163167" y="2133456"/>
                  <a:pt x="1332799" y="15585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1EC1ECE-F293-470A-8DE7-4A4260FABC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57" y="5537796"/>
            <a:ext cx="1447648" cy="1024591"/>
          </a:xfrm>
          <a:prstGeom prst="rect">
            <a:avLst/>
          </a:prstGeom>
        </p:spPr>
      </p:pic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512CF0AE-0D5D-BDA2-AE2A-509077C678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310" y="5537796"/>
            <a:ext cx="4980410" cy="92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5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DA964-E538-461B-AA44-290206FA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4877A-C895-4F19-844A-EAE308001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F2EBE-CDAC-4364-8D98-889265C01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1807-1C55-45AC-9EBD-E11C057D343E}" type="datetime1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65FF8-9920-470E-851B-DF356484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69B7B-9E8F-4032-9781-75443F831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1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hoto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DA964-E538-461B-AA44-290206FA7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8296275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4877A-C895-4F19-844A-EAE308001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8296275" cy="4764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F2EBE-CDAC-4364-8D98-889265C01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1807-1C55-45AC-9EBD-E11C057D343E}" type="datetime1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65FF8-9920-470E-851B-DF356484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69B7B-9E8F-4032-9781-75443F831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AC8B374-B020-4234-AE35-F4E4EC29E3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91576" y="1"/>
            <a:ext cx="3400425" cy="3367473"/>
          </a:xfrm>
          <a:custGeom>
            <a:avLst/>
            <a:gdLst>
              <a:gd name="connsiteX0" fmla="*/ 428976 w 3400425"/>
              <a:gd name="connsiteY0" fmla="*/ 0 h 3367473"/>
              <a:gd name="connsiteX1" fmla="*/ 3400425 w 3400425"/>
              <a:gd name="connsiteY1" fmla="*/ 0 h 3367473"/>
              <a:gd name="connsiteX2" fmla="*/ 3400425 w 3400425"/>
              <a:gd name="connsiteY2" fmla="*/ 2913856 h 3367473"/>
              <a:gd name="connsiteX3" fmla="*/ 3273302 w 3400425"/>
              <a:gd name="connsiteY3" fmla="*/ 3008917 h 3367473"/>
              <a:gd name="connsiteX4" fmla="*/ 2099469 w 3400425"/>
              <a:gd name="connsiteY4" fmla="*/ 3367473 h 3367473"/>
              <a:gd name="connsiteX5" fmla="*/ 0 w 3400425"/>
              <a:gd name="connsiteY5" fmla="*/ 1268004 h 3367473"/>
              <a:gd name="connsiteX6" fmla="*/ 358556 w 3400425"/>
              <a:gd name="connsiteY6" fmla="*/ 94171 h 336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0425" h="3367473">
                <a:moveTo>
                  <a:pt x="428976" y="0"/>
                </a:moveTo>
                <a:lnTo>
                  <a:pt x="3400425" y="0"/>
                </a:lnTo>
                <a:lnTo>
                  <a:pt x="3400425" y="2913856"/>
                </a:lnTo>
                <a:lnTo>
                  <a:pt x="3273302" y="3008917"/>
                </a:lnTo>
                <a:cubicBezTo>
                  <a:pt x="2938225" y="3235291"/>
                  <a:pt x="2534283" y="3367473"/>
                  <a:pt x="2099469" y="3367473"/>
                </a:cubicBezTo>
                <a:cubicBezTo>
                  <a:pt x="939964" y="3367473"/>
                  <a:pt x="0" y="2427509"/>
                  <a:pt x="0" y="1268004"/>
                </a:cubicBezTo>
                <a:cubicBezTo>
                  <a:pt x="0" y="833190"/>
                  <a:pt x="132183" y="429248"/>
                  <a:pt x="358556" y="9417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460E7E6-F751-4C6F-82B4-920161AF76D0}"/>
              </a:ext>
            </a:extLst>
          </p:cNvPr>
          <p:cNvSpPr/>
          <p:nvPr userDrawn="1"/>
        </p:nvSpPr>
        <p:spPr>
          <a:xfrm>
            <a:off x="8586598" y="-857249"/>
            <a:ext cx="4568570" cy="4568570"/>
          </a:xfrm>
          <a:prstGeom prst="arc">
            <a:avLst>
              <a:gd name="adj1" fmla="val 4766645"/>
              <a:gd name="adj2" fmla="val 1048758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51798A2-B42F-4A01-A8F1-61E525D15C63}"/>
              </a:ext>
            </a:extLst>
          </p:cNvPr>
          <p:cNvSpPr/>
          <p:nvPr userDrawn="1"/>
        </p:nvSpPr>
        <p:spPr>
          <a:xfrm>
            <a:off x="8379334" y="-1064513"/>
            <a:ext cx="4983098" cy="4983098"/>
          </a:xfrm>
          <a:prstGeom prst="arc">
            <a:avLst>
              <a:gd name="adj1" fmla="val 3945693"/>
              <a:gd name="adj2" fmla="val 11422654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C1934F7-D09B-4404-B236-74B94B9358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04542" y="2904423"/>
            <a:ext cx="2028322" cy="2028323"/>
          </a:xfrm>
          <a:prstGeom prst="ellipse">
            <a:avLst/>
          </a:prstGeom>
          <a:solidFill>
            <a:schemeClr val="accent1">
              <a:alpha val="90000"/>
            </a:schemeClr>
          </a:solidFill>
        </p:spPr>
        <p:txBody>
          <a:bodyPr lIns="45720" rIns="4572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989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09C57F67-7878-4527-B292-8E053B77907C}"/>
              </a:ext>
            </a:extLst>
          </p:cNvPr>
          <p:cNvSpPr/>
          <p:nvPr userDrawn="1"/>
        </p:nvSpPr>
        <p:spPr>
          <a:xfrm>
            <a:off x="2924175" y="2724150"/>
            <a:ext cx="1772920" cy="17729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DA964-E538-461B-AA44-290206FA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4877A-C895-4F19-844A-EAE308001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2060" y="2028826"/>
            <a:ext cx="6619875" cy="4233798"/>
          </a:xfrm>
        </p:spPr>
        <p:txBody>
          <a:bodyPr numCol="2" spcCol="365760">
            <a:normAutofit/>
          </a:bodyPr>
          <a:lstStyle>
            <a:lvl1pPr marL="0" indent="0">
              <a:lnSpc>
                <a:spcPct val="113000"/>
              </a:lnSpc>
              <a:buNone/>
              <a:defRPr sz="1400"/>
            </a:lvl1pPr>
            <a:lvl2pPr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F2EBE-CDAC-4364-8D98-889265C01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1807-1C55-45AC-9EBD-E11C057D343E}" type="datetime1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65FF8-9920-470E-851B-DF356484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69B7B-9E8F-4032-9781-75443F831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EF898A1-DDC9-4F8B-BC1A-96D5E9075D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5820" y="1485899"/>
            <a:ext cx="2667000" cy="2667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35E1E5A6-12AA-42D3-9A6D-DB3306364A98}"/>
              </a:ext>
            </a:extLst>
          </p:cNvPr>
          <p:cNvSpPr/>
          <p:nvPr userDrawn="1"/>
        </p:nvSpPr>
        <p:spPr>
          <a:xfrm>
            <a:off x="674371" y="1314451"/>
            <a:ext cx="3009900" cy="3009898"/>
          </a:xfrm>
          <a:prstGeom prst="arc">
            <a:avLst>
              <a:gd name="adj1" fmla="val 6153649"/>
              <a:gd name="adj2" fmla="val 133047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0BEDF70-860C-4597-9501-A5128A14F3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52061" y="1498600"/>
            <a:ext cx="6644640" cy="39687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83E2B6C1-C261-4C36-B0F1-29608144B4EC}"/>
              </a:ext>
            </a:extLst>
          </p:cNvPr>
          <p:cNvSpPr/>
          <p:nvPr userDrawn="1"/>
        </p:nvSpPr>
        <p:spPr>
          <a:xfrm>
            <a:off x="502921" y="1143001"/>
            <a:ext cx="3352800" cy="3352798"/>
          </a:xfrm>
          <a:prstGeom prst="arc">
            <a:avLst>
              <a:gd name="adj1" fmla="val 3764528"/>
              <a:gd name="adj2" fmla="val 1427512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74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DA964-E538-461B-AA44-290206FA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4877A-C895-4F19-844A-EAE308001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8229600" cy="4764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F2EBE-CDAC-4364-8D98-889265C01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1807-1C55-45AC-9EBD-E11C057D343E}" type="datetime1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65FF8-9920-470E-851B-DF356484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69B7B-9E8F-4032-9781-75443F831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244790C-31A1-439F-9FF8-EAD55AB510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62" y="1256536"/>
            <a:ext cx="3572639" cy="3962400"/>
          </a:xfrm>
          <a:custGeom>
            <a:avLst/>
            <a:gdLst>
              <a:gd name="connsiteX0" fmla="*/ 1981200 w 3572639"/>
              <a:gd name="connsiteY0" fmla="*/ 0 h 3962400"/>
              <a:gd name="connsiteX1" fmla="*/ 3509990 w 3572639"/>
              <a:gd name="connsiteY1" fmla="*/ 720973 h 3962400"/>
              <a:gd name="connsiteX2" fmla="*/ 3572639 w 3572639"/>
              <a:gd name="connsiteY2" fmla="*/ 804752 h 3962400"/>
              <a:gd name="connsiteX3" fmla="*/ 3572639 w 3572639"/>
              <a:gd name="connsiteY3" fmla="*/ 3157649 h 3962400"/>
              <a:gd name="connsiteX4" fmla="*/ 3509990 w 3572639"/>
              <a:gd name="connsiteY4" fmla="*/ 3241428 h 3962400"/>
              <a:gd name="connsiteX5" fmla="*/ 1981200 w 3572639"/>
              <a:gd name="connsiteY5" fmla="*/ 3962400 h 3962400"/>
              <a:gd name="connsiteX6" fmla="*/ 0 w 3572639"/>
              <a:gd name="connsiteY6" fmla="*/ 1981200 h 3962400"/>
              <a:gd name="connsiteX7" fmla="*/ 1981200 w 3572639"/>
              <a:gd name="connsiteY7" fmla="*/ 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2639" h="3962400">
                <a:moveTo>
                  <a:pt x="1981200" y="0"/>
                </a:moveTo>
                <a:cubicBezTo>
                  <a:pt x="2596680" y="0"/>
                  <a:pt x="3146609" y="280657"/>
                  <a:pt x="3509990" y="720973"/>
                </a:cubicBezTo>
                <a:lnTo>
                  <a:pt x="3572639" y="804752"/>
                </a:lnTo>
                <a:lnTo>
                  <a:pt x="3572639" y="3157649"/>
                </a:lnTo>
                <a:lnTo>
                  <a:pt x="3509990" y="3241428"/>
                </a:lnTo>
                <a:cubicBezTo>
                  <a:pt x="3146609" y="3681744"/>
                  <a:pt x="2596680" y="3962400"/>
                  <a:pt x="1981200" y="3962400"/>
                </a:cubicBezTo>
                <a:cubicBezTo>
                  <a:pt x="887013" y="3962400"/>
                  <a:pt x="0" y="3075387"/>
                  <a:pt x="0" y="1981200"/>
                </a:cubicBezTo>
                <a:cubicBezTo>
                  <a:pt x="0" y="887013"/>
                  <a:pt x="887013" y="0"/>
                  <a:pt x="19812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1B366663-935B-443B-95EC-0984024602A6}"/>
              </a:ext>
            </a:extLst>
          </p:cNvPr>
          <p:cNvSpPr/>
          <p:nvPr userDrawn="1"/>
        </p:nvSpPr>
        <p:spPr>
          <a:xfrm>
            <a:off x="8218550" y="855725"/>
            <a:ext cx="4764023" cy="4764023"/>
          </a:xfrm>
          <a:prstGeom prst="arc">
            <a:avLst>
              <a:gd name="adj1" fmla="val 4144231"/>
              <a:gd name="adj2" fmla="val 13619249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CE76404-4F35-428F-ADE4-32D0EA6C09B2}"/>
              </a:ext>
            </a:extLst>
          </p:cNvPr>
          <p:cNvSpPr/>
          <p:nvPr userDrawn="1"/>
        </p:nvSpPr>
        <p:spPr>
          <a:xfrm>
            <a:off x="8399524" y="1036700"/>
            <a:ext cx="4402076" cy="4402074"/>
          </a:xfrm>
          <a:prstGeom prst="arc">
            <a:avLst>
              <a:gd name="adj1" fmla="val 4955923"/>
              <a:gd name="adj2" fmla="val 1219031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2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indoor, several, arranged&#10;&#10;Description automatically generated">
            <a:extLst>
              <a:ext uri="{FF2B5EF4-FFF2-40B4-BE49-F238E27FC236}">
                <a16:creationId xmlns:a16="http://schemas.microsoft.com/office/drawing/2014/main" id="{63DA2A1E-756D-448B-A1A9-A85986F459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/>
        </p:blipFill>
        <p:spPr>
          <a:xfrm rot="5400000">
            <a:off x="2667001" y="-2666998"/>
            <a:ext cx="6857998" cy="1219199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68B11BF-6238-484B-B9A8-3030FE37A159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gradFill flip="none" rotWithShape="1">
            <a:gsLst>
              <a:gs pos="7000">
                <a:schemeClr val="tx1">
                  <a:alpha val="96000"/>
                </a:schemeClr>
              </a:gs>
              <a:gs pos="100000">
                <a:schemeClr val="tx2">
                  <a:alpha val="5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6B389-F985-4CB9-A0FE-EDA93E1F3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0521" y="2794981"/>
            <a:ext cx="8821478" cy="830997"/>
          </a:xfrm>
          <a:solidFill>
            <a:schemeClr val="accent1">
              <a:alpha val="83000"/>
            </a:schemeClr>
          </a:solidFill>
        </p:spPr>
        <p:txBody>
          <a:bodyPr wrap="square" lIns="182880" anchor="ctr" anchorCtr="0">
            <a:sp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DE681-E2E5-42DA-B246-7916E6E0B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2512" y="3774559"/>
            <a:ext cx="7779486" cy="414670"/>
          </a:xfrm>
          <a:solidFill>
            <a:schemeClr val="tx1">
              <a:alpha val="52000"/>
            </a:schemeClr>
          </a:solidFill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25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0D2F-C3AF-4433-8B93-2749CEB8A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9E876-B336-4B1C-ACE8-0E1D6BC2EA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485899"/>
            <a:ext cx="5524500" cy="47640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12746-D088-46FF-A0B5-496507E6B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5899"/>
            <a:ext cx="5524500" cy="4764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E463D-1D15-4C8E-8904-FB1015E3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53DD-18CF-451E-A68A-C837A50CA867}" type="datetime1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67834A-E3EB-4D55-8696-548EFFECD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84DCF-BBB5-4E65-B279-A2351F106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8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C91C-80A3-4B52-B579-11C632E7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467AB-EF55-4F72-9B85-B8EC69A6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D292-55DA-4D08-B17E-ACE5FA50D9C1}" type="datetime1">
              <a:rPr lang="en-US" smtClean="0"/>
              <a:t>6/9/22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83CA8-E341-4099-A391-671AE353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484B-A738-42FF-B046-03CBEC0D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3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97B4352-D1BB-4505-834E-666925B7C3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6532646" cy="5470357"/>
          </a:xfrm>
          <a:custGeom>
            <a:avLst/>
            <a:gdLst>
              <a:gd name="connsiteX0" fmla="*/ 0 w 6532646"/>
              <a:gd name="connsiteY0" fmla="*/ 0 h 5470357"/>
              <a:gd name="connsiteX1" fmla="*/ 6000618 w 6532646"/>
              <a:gd name="connsiteY1" fmla="*/ 0 h 5470357"/>
              <a:gd name="connsiteX2" fmla="*/ 6098727 w 6532646"/>
              <a:gd name="connsiteY2" fmla="*/ 161492 h 5470357"/>
              <a:gd name="connsiteX3" fmla="*/ 6532646 w 6532646"/>
              <a:gd name="connsiteY3" fmla="*/ 1875171 h 5470357"/>
              <a:gd name="connsiteX4" fmla="*/ 2937460 w 6532646"/>
              <a:gd name="connsiteY4" fmla="*/ 5470357 h 5470357"/>
              <a:gd name="connsiteX5" fmla="*/ 163240 w 6532646"/>
              <a:gd name="connsiteY5" fmla="*/ 4162043 h 5470357"/>
              <a:gd name="connsiteX6" fmla="*/ 0 w 6532646"/>
              <a:gd name="connsiteY6" fmla="*/ 3943746 h 547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2646" h="5470357">
                <a:moveTo>
                  <a:pt x="0" y="0"/>
                </a:moveTo>
                <a:lnTo>
                  <a:pt x="6000618" y="0"/>
                </a:lnTo>
                <a:lnTo>
                  <a:pt x="6098727" y="161492"/>
                </a:lnTo>
                <a:cubicBezTo>
                  <a:pt x="6375457" y="670906"/>
                  <a:pt x="6532646" y="1254682"/>
                  <a:pt x="6532646" y="1875171"/>
                </a:cubicBezTo>
                <a:cubicBezTo>
                  <a:pt x="6532646" y="3860737"/>
                  <a:pt x="4923026" y="5470357"/>
                  <a:pt x="2937460" y="5470357"/>
                </a:cubicBezTo>
                <a:cubicBezTo>
                  <a:pt x="1820579" y="5470357"/>
                  <a:pt x="822650" y="4961063"/>
                  <a:pt x="163240" y="4162043"/>
                </a:cubicBezTo>
                <a:lnTo>
                  <a:pt x="0" y="39437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FC91C-80A3-4B52-B579-11C632E7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650" y="3698973"/>
            <a:ext cx="5117350" cy="640080"/>
          </a:xfrm>
        </p:spPr>
        <p:txBody>
          <a:bodyPr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467AB-EF55-4F72-9B85-B8EC69A6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D292-55DA-4D08-B17E-ACE5FA50D9C1}" type="datetime1">
              <a:rPr lang="en-US" smtClean="0"/>
              <a:t>6/9/22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83CA8-E341-4099-A391-671AE353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484B-A738-42FF-B046-03CBEC0D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5A2FB0-9CD1-48A1-ADF9-A919F02759B3}"/>
              </a:ext>
            </a:extLst>
          </p:cNvPr>
          <p:cNvSpPr/>
          <p:nvPr userDrawn="1"/>
        </p:nvSpPr>
        <p:spPr>
          <a:xfrm>
            <a:off x="6096000" y="3563567"/>
            <a:ext cx="942975" cy="9429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7D95B0D-8F05-430D-B872-D3B51CE4AB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977" y="4392853"/>
            <a:ext cx="4710223" cy="64008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82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yellow surface&#10;&#10;Description automatically generated with low confidence">
            <a:extLst>
              <a:ext uri="{FF2B5EF4-FFF2-40B4-BE49-F238E27FC236}">
                <a16:creationId xmlns:a16="http://schemas.microsoft.com/office/drawing/2014/main" id="{01CDD7BF-5523-4041-8061-934444663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6" r="480" b="68187"/>
          <a:stretch/>
        </p:blipFill>
        <p:spPr>
          <a:xfrm>
            <a:off x="4279900" y="6485860"/>
            <a:ext cx="7912100" cy="3721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B7EDB3-1F32-4125-8CB3-0EEFA3751E49}"/>
              </a:ext>
            </a:extLst>
          </p:cNvPr>
          <p:cNvSpPr/>
          <p:nvPr userDrawn="1"/>
        </p:nvSpPr>
        <p:spPr>
          <a:xfrm>
            <a:off x="0" y="6485860"/>
            <a:ext cx="9962707" cy="372140"/>
          </a:xfrm>
          <a:prstGeom prst="rect">
            <a:avLst/>
          </a:prstGeom>
          <a:gradFill flip="none" rotWithShape="1">
            <a:gsLst>
              <a:gs pos="61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34CD2C-CABF-4687-A303-B09BF6804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B073B-8565-4118-BD9A-4526647FF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485900"/>
            <a:ext cx="11201400" cy="4764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99A6F-D0FF-429A-B74B-988691ACF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62200" y="6559169"/>
            <a:ext cx="356616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BC873-8801-48F4-81EC-CC141B104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8526" y="6559169"/>
            <a:ext cx="481974" cy="21945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5915699-0F63-4C61-80D8-C6D5EC39C3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58534-20FF-428C-A5B5-E792690EE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7325" y="6559169"/>
            <a:ext cx="9144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E00B8AE-DF69-4F86-ADE3-928BC0E92655}" type="datetime1">
              <a:rPr lang="en-US" smtClean="0"/>
              <a:t>6/9/22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76DEE15-4979-469B-8A1E-7FC35BE4BE9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" y="5939940"/>
            <a:ext cx="1188720" cy="83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9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8" r:id="rId4"/>
    <p:sldLayoutId id="2147483656" r:id="rId5"/>
    <p:sldLayoutId id="2147483651" r:id="rId6"/>
    <p:sldLayoutId id="2147483652" r:id="rId7"/>
    <p:sldLayoutId id="2147483654" r:id="rId8"/>
    <p:sldLayoutId id="2147483661" r:id="rId9"/>
    <p:sldLayoutId id="2147483660" r:id="rId10"/>
    <p:sldLayoutId id="2147483657" r:id="rId11"/>
    <p:sldLayoutId id="2147483655" r:id="rId12"/>
    <p:sldLayoutId id="2147483664" r:id="rId13"/>
    <p:sldLayoutId id="214748366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312" userDrawn="1">
          <p15:clr>
            <a:srgbClr val="F26B43"/>
          </p15:clr>
        </p15:guide>
        <p15:guide id="3" pos="7368" userDrawn="1">
          <p15:clr>
            <a:srgbClr val="F26B43"/>
          </p15:clr>
        </p15:guide>
        <p15:guide id="4" orient="horz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hyperlink" Target="http://pngimg.com/download/3283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790B-4BF0-4371-B319-47C63A5C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this Slide Deck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FEF6F-070E-4D9A-BD4C-917C3CC02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485900"/>
            <a:ext cx="11201400" cy="47625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This slide deck is like a workbook. Add in and take out what’s needed.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REQUIRED slides must remain. Update the slides content for your session and delete the “required” label</a:t>
            </a:r>
          </a:p>
          <a:p>
            <a:pPr marL="571500" lvl="1" indent="-342900"/>
            <a:r>
              <a:rPr lang="en-US" sz="1600" dirty="0"/>
              <a:t>These slides ensure consistent messaging and branding across association events and a foundation for a quality member learning experience.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Other than the required slides, use the template slides that work for your event. Right-click&gt;Duplicate Slide as needed. Delete the others.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Update an image – Right- click &gt; Change Picture.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The notes panel for the required slides contains suggested script. Update this script as needed.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Add your thoughts about the session topic into the Notes Panel. Print notes prior -  File&gt;Export&gt;Create Handouts&gt;Notes below slides OR use multiple monitors so the notes panel can be visible.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07A4B-9719-4FDA-BED7-493FB04C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/>
          <a:lstStyle/>
          <a:p>
            <a:fld id="{0E9987EA-89AE-4521-A4A1-59C7EEEFA47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Graphic 7" descr="Questions with solid fill">
            <a:extLst>
              <a:ext uri="{FF2B5EF4-FFF2-40B4-BE49-F238E27FC236}">
                <a16:creationId xmlns:a16="http://schemas.microsoft.com/office/drawing/2014/main" id="{25584FFC-1764-4D44-ADA8-F31A0FD62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85936" y="5633126"/>
            <a:ext cx="577645" cy="5776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5E2AFB-F560-4AD2-8791-0141559E0EF1}"/>
              </a:ext>
            </a:extLst>
          </p:cNvPr>
          <p:cNvSpPr txBox="1"/>
          <p:nvPr/>
        </p:nvSpPr>
        <p:spPr>
          <a:xfrm>
            <a:off x="6201958" y="5768061"/>
            <a:ext cx="58856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your SciSoc program manager for support as needed.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E0281A0-3E2F-FD04-D556-8F6365EA16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1950"/>
            <a:ext cx="3140540" cy="93318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00712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68C888-8388-42FA-9BF8-9A501D4B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10</a:t>
            </a:fld>
            <a:endParaRPr lang="en-US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A4691C69-DA32-4F74-BFD8-07971FAF4F9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9F119C-E108-433F-BE00-BA3F14B88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3348428-53F7-BDCE-AB81-A7B710264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4811"/>
            <a:ext cx="3140540" cy="93318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08221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A9EFF-FF4B-4482-802C-35E173FBF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0521" y="2794981"/>
            <a:ext cx="8821478" cy="830997"/>
          </a:xfrm>
        </p:spPr>
        <p:txBody>
          <a:bodyPr>
            <a:normAutofit/>
          </a:bodyPr>
          <a:lstStyle/>
          <a:p>
            <a:r>
              <a:rPr lang="en-US" dirty="0"/>
              <a:t>Section Header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220CE-11B3-4F87-9269-080EA792C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2512" y="3774559"/>
            <a:ext cx="7779486" cy="41467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721047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3DF0A6A-D305-4A11-A0FD-8EA9DECF16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4" r="10194"/>
          <a:stretch/>
        </p:blipFill>
        <p:spPr>
          <a:xfrm>
            <a:off x="0" y="1"/>
            <a:ext cx="6532646" cy="5470357"/>
          </a:xfrm>
          <a:solidFill>
            <a:schemeClr val="bg1">
              <a:lumMod val="95000"/>
            </a:schemeClr>
          </a:solidFill>
          <a:ln w="19050">
            <a:solidFill>
              <a:srgbClr val="D4A626">
                <a:alpha val="54000"/>
              </a:srgb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F2B020-06DB-48F1-8BD1-CC8E4FA8C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650" y="3698973"/>
            <a:ext cx="5117350" cy="640080"/>
          </a:xfrm>
        </p:spPr>
        <p:txBody>
          <a:bodyPr>
            <a:normAutofit fontScale="90000"/>
          </a:bodyPr>
          <a:lstStyle/>
          <a:p>
            <a:r>
              <a:rPr lang="en-US" dirty="0"/>
              <a:t>One Thing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FB5E16-835C-4574-AA98-310F81EE4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8526" y="6559169"/>
            <a:ext cx="481974" cy="219456"/>
          </a:xfrm>
        </p:spPr>
        <p:txBody>
          <a:bodyPr/>
          <a:lstStyle/>
          <a:p>
            <a:fld id="{B5915699-0F63-4C61-80D8-C6D5EC39C3C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D0CEED-2922-49BE-A721-CE97CE091A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76977" y="4392853"/>
            <a:ext cx="4710223" cy="640080"/>
          </a:xfrm>
        </p:spPr>
        <p:txBody>
          <a:bodyPr/>
          <a:lstStyle/>
          <a:p>
            <a:r>
              <a:rPr lang="en-US" dirty="0"/>
              <a:t>That You’ll Apply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83BB350-73A0-3A33-0DE6-F0DDA34491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4811"/>
            <a:ext cx="3140540" cy="93318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94017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6EF35-5AA1-4D91-A124-F3EC6D872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47E6B-ED0B-4BF3-A4D8-99D418999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Add list of events/publications/etc.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AC7CE-1053-48E6-A348-4A8ED14A2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BE5FDA6F-A83C-4B51-8966-72DD90EEDF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7" r="13967"/>
          <a:stretch/>
        </p:blipFill>
        <p:spPr>
          <a:ln>
            <a:solidFill>
              <a:srgbClr val="E0EAAE"/>
            </a:solidFill>
          </a:ln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13AFBC2-FFD6-45E4-F4EE-B55D272B8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4811"/>
            <a:ext cx="3140540" cy="93318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56160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0D182D-C513-4C6A-AC19-B642E7FBC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14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F61FA3A-9039-4A6D-904A-72DD6E5C8D96}"/>
              </a:ext>
            </a:extLst>
          </p:cNvPr>
          <p:cNvGrpSpPr/>
          <p:nvPr/>
        </p:nvGrpSpPr>
        <p:grpSpPr>
          <a:xfrm>
            <a:off x="3890573" y="1472873"/>
            <a:ext cx="4410854" cy="3862805"/>
            <a:chOff x="3481975" y="1472873"/>
            <a:chExt cx="4410854" cy="386280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E4F169C-5D28-409C-9DC9-A1A4CB8B8299}"/>
                </a:ext>
              </a:extLst>
            </p:cNvPr>
            <p:cNvSpPr/>
            <p:nvPr/>
          </p:nvSpPr>
          <p:spPr>
            <a:xfrm>
              <a:off x="5246906" y="2689755"/>
              <a:ext cx="2645923" cy="264592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800" b="1" dirty="0">
                  <a:latin typeface="+mj-lt"/>
                </a:rPr>
                <a:t>A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E0D9557-9426-4171-8675-285C557410FA}"/>
                </a:ext>
              </a:extLst>
            </p:cNvPr>
            <p:cNvSpPr/>
            <p:nvPr/>
          </p:nvSpPr>
          <p:spPr>
            <a:xfrm>
              <a:off x="3481975" y="1472873"/>
              <a:ext cx="2645923" cy="2645923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82880" bIns="274320" rtlCol="0" anchor="ctr"/>
            <a:lstStyle/>
            <a:p>
              <a:pPr algn="ctr"/>
              <a:r>
                <a:rPr lang="en-US" sz="13800" b="1" dirty="0">
                  <a:latin typeface="+mj-lt"/>
                </a:rPr>
                <a:t>Q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03415D3-2D64-49E6-B51A-EEEC7FFAA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79557" y="2061516"/>
              <a:ext cx="1109332" cy="1235213"/>
            </a:xfrm>
            <a:prstGeom prst="rect">
              <a:avLst/>
            </a:prstGeom>
          </p:spPr>
        </p:pic>
      </p:grp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B1E24CA-5A3A-8988-FBF5-84B0F0A68C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4811"/>
            <a:ext cx="3140540" cy="93318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53079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D71C-BADE-4010-BA80-EB31F9A5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Ensure Slide Clarity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4F0DE-A889-45B8-BFBB-42AEDDDC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/>
          <a:lstStyle/>
          <a:p>
            <a:fld id="{0E9987EA-89AE-4521-A4A1-59C7EEEFA47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E3224D-582B-4699-AD17-4C190374A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560" y="2209478"/>
            <a:ext cx="4323556" cy="243904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49B099F3-B647-4902-8255-B0D6BA6EF248}"/>
              </a:ext>
            </a:extLst>
          </p:cNvPr>
          <p:cNvSpPr/>
          <p:nvPr/>
        </p:nvSpPr>
        <p:spPr>
          <a:xfrm>
            <a:off x="3081273" y="2803575"/>
            <a:ext cx="1432961" cy="1250849"/>
          </a:xfrm>
          <a:prstGeom prst="mathMultiply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2A0272-699E-4754-80E2-EAD29E10D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967" y="2209478"/>
            <a:ext cx="4325112" cy="2448987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9E18F65-B1DC-E8CB-2FB9-59B66F3657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4811"/>
            <a:ext cx="3140540" cy="93318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Graphic 9" descr="Questions with solid fill">
            <a:extLst>
              <a:ext uri="{FF2B5EF4-FFF2-40B4-BE49-F238E27FC236}">
                <a16:creationId xmlns:a16="http://schemas.microsoft.com/office/drawing/2014/main" id="{EF7528C4-4B6D-D03E-B2B6-63A162D06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85936" y="5633126"/>
            <a:ext cx="577645" cy="5776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2C44BC-FCB8-0436-38C6-A91222953384}"/>
              </a:ext>
            </a:extLst>
          </p:cNvPr>
          <p:cNvSpPr txBox="1"/>
          <p:nvPr/>
        </p:nvSpPr>
        <p:spPr>
          <a:xfrm>
            <a:off x="6201958" y="5768061"/>
            <a:ext cx="58105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your SciSoc program manager for support as needed.</a:t>
            </a:r>
          </a:p>
        </p:txBody>
      </p:sp>
    </p:spTree>
    <p:extLst>
      <p:ext uri="{BB962C8B-B14F-4D97-AF65-F5344CB8AC3E}">
        <p14:creationId xmlns:p14="http://schemas.microsoft.com/office/powerpoint/2010/main" val="108988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D71C-BADE-4010-BA80-EB31F9A5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Copyright Permission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4F0DE-A889-45B8-BFBB-42AEDDDC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/>
          <a:lstStyle/>
          <a:p>
            <a:fld id="{0E9987EA-89AE-4521-A4A1-59C7EEEFA47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 descr="A red and white license plate&#10;&#10;Description automatically generated with low confidence">
            <a:extLst>
              <a:ext uri="{FF2B5EF4-FFF2-40B4-BE49-F238E27FC236}">
                <a16:creationId xmlns:a16="http://schemas.microsoft.com/office/drawing/2014/main" id="{625CA30C-0076-4CB6-893C-7A340D26E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90232" y="1700810"/>
            <a:ext cx="5611533" cy="3456379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07E1CD-5346-265F-1F6B-7280A794EA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1950"/>
            <a:ext cx="3140540" cy="93318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Graphic 10" descr="Questions with solid fill">
            <a:extLst>
              <a:ext uri="{FF2B5EF4-FFF2-40B4-BE49-F238E27FC236}">
                <a16:creationId xmlns:a16="http://schemas.microsoft.com/office/drawing/2014/main" id="{65025DD0-39A3-639E-BBC4-E4DBE5F05F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85936" y="5633126"/>
            <a:ext cx="577645" cy="5776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CFC414-9ABC-068C-B191-9AC1F08A64BF}"/>
              </a:ext>
            </a:extLst>
          </p:cNvPr>
          <p:cNvSpPr txBox="1"/>
          <p:nvPr/>
        </p:nvSpPr>
        <p:spPr>
          <a:xfrm>
            <a:off x="6201958" y="5768061"/>
            <a:ext cx="57729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your SciSoc program manager for support as needed.</a:t>
            </a:r>
          </a:p>
        </p:txBody>
      </p:sp>
    </p:spTree>
    <p:extLst>
      <p:ext uri="{BB962C8B-B14F-4D97-AF65-F5344CB8AC3E}">
        <p14:creationId xmlns:p14="http://schemas.microsoft.com/office/powerpoint/2010/main" val="242709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6267-2FD3-4DEB-B45F-D6C6B66AA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025" y="1155183"/>
            <a:ext cx="5105400" cy="2021405"/>
          </a:xfrm>
        </p:spPr>
        <p:txBody>
          <a:bodyPr/>
          <a:lstStyle/>
          <a:p>
            <a:r>
              <a:rPr lang="en-US" dirty="0"/>
              <a:t>Presentation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1E53DD-272A-4CAC-A3F3-C58A201CF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025" y="3268663"/>
            <a:ext cx="5105400" cy="1655762"/>
          </a:xfrm>
        </p:spPr>
        <p:txBody>
          <a:bodyPr/>
          <a:lstStyle/>
          <a:p>
            <a:r>
              <a:rPr lang="en-US" dirty="0"/>
              <a:t>Click on photo to replace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5AAD7F0A-599E-4BBE-8484-10A111BA07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9" r="26069"/>
          <a:stretch/>
        </p:blipFill>
        <p:spPr>
          <a:xfrm>
            <a:off x="6721338" y="0"/>
            <a:ext cx="5470662" cy="68580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C69D31-D784-3899-44F6-43EB6A32B65A}"/>
              </a:ext>
            </a:extLst>
          </p:cNvPr>
          <p:cNvSpPr/>
          <p:nvPr/>
        </p:nvSpPr>
        <p:spPr>
          <a:xfrm>
            <a:off x="288098" y="5448821"/>
            <a:ext cx="7089731" cy="1240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03458F7-5C01-ED1E-D1B5-9CE1681CD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4811"/>
            <a:ext cx="3140540" cy="93318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6110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CB527-DEBE-4F93-AF0C-B4350FAA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69A79-42F1-4839-833F-A955F15DCB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level bullet</a:t>
            </a:r>
          </a:p>
          <a:p>
            <a:pPr lvl="1"/>
            <a:r>
              <a:rPr lang="en-US" dirty="0"/>
              <a:t>increase list level for sub-bullets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63B86E-155B-4A08-86CB-5BA01E08B9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B429C-8BC1-4DCD-9A86-E1987C9B9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E9FB25D-0439-0822-88AD-AF1A8FEA8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4811"/>
            <a:ext cx="3140540" cy="93318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6698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D840-26B9-415A-B0C6-FF1F66B39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</p:spPr>
        <p:txBody>
          <a:bodyPr/>
          <a:lstStyle/>
          <a:p>
            <a:r>
              <a:rPr lang="en-US" dirty="0"/>
              <a:t>Two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828FD-9AB2-4C0F-B8CC-AE5758ABB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485899"/>
            <a:ext cx="5524500" cy="4764024"/>
          </a:xfrm>
        </p:spPr>
        <p:txBody>
          <a:bodyPr/>
          <a:lstStyle/>
          <a:p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B03608-005D-46D5-A733-1959F1433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5899"/>
            <a:ext cx="5524500" cy="4764024"/>
          </a:xfrm>
        </p:spPr>
        <p:txBody>
          <a:bodyPr/>
          <a:lstStyle/>
          <a:p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0A6CD-4626-45DA-82FB-C8A68C51D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8526" y="6559169"/>
            <a:ext cx="481974" cy="219456"/>
          </a:xfrm>
        </p:spPr>
        <p:txBody>
          <a:bodyPr/>
          <a:lstStyle/>
          <a:p>
            <a:fld id="{B5915699-0F63-4C61-80D8-C6D5EC39C3C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A43D8A7-AD1F-73D6-B054-6E8FA79F8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4811"/>
            <a:ext cx="3140540" cy="93318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15791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3501-CFC8-4D67-96B1-113849015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</p:spPr>
        <p:txBody>
          <a:bodyPr/>
          <a:lstStyle/>
          <a:p>
            <a:r>
              <a:rPr lang="en-US" dirty="0"/>
              <a:t>Title, Content &amp; Photo Layout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039EAE-FAB1-491E-982A-D7FCCB5F9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8229600" cy="4764024"/>
          </a:xfrm>
        </p:spPr>
        <p:txBody>
          <a:bodyPr/>
          <a:lstStyle/>
          <a:p>
            <a:r>
              <a:rPr lang="en-US" dirty="0"/>
              <a:t>Click on photo to replace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3BF98A-7197-430D-B7C1-F15969B97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8526" y="6559169"/>
            <a:ext cx="481974" cy="219456"/>
          </a:xfrm>
        </p:spPr>
        <p:txBody>
          <a:bodyPr/>
          <a:lstStyle/>
          <a:p>
            <a:fld id="{B5915699-0F63-4C61-80D8-C6D5EC39C3C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9" name="Picture Placeholder 18" descr="A picture containing indoor, barrel, vessel, container&#10;&#10;Description automatically generated">
            <a:extLst>
              <a:ext uri="{FF2B5EF4-FFF2-40B4-BE49-F238E27FC236}">
                <a16:creationId xmlns:a16="http://schemas.microsoft.com/office/drawing/2014/main" id="{97E35B18-F7FA-4C26-9535-087AA28951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52" r="19952"/>
          <a:stretch/>
        </p:blipFill>
        <p:spPr>
          <a:xfrm>
            <a:off x="8619362" y="1256536"/>
            <a:ext cx="3572639" cy="3962400"/>
          </a:xfr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2EEB43E-418D-3735-2951-EC77D0987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4811"/>
            <a:ext cx="3140540" cy="93318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14454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B14099-5BCB-46E9-B175-153C7F98E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</p:spPr>
        <p:txBody>
          <a:bodyPr/>
          <a:lstStyle/>
          <a:p>
            <a:r>
              <a:rPr lang="en-US" dirty="0"/>
              <a:t>Chart or Graph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1A5717F-D55C-43F0-9377-0892EA4DEF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954517"/>
              </p:ext>
            </p:extLst>
          </p:nvPr>
        </p:nvGraphicFramePr>
        <p:xfrm>
          <a:off x="495300" y="1485900"/>
          <a:ext cx="11201400" cy="47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4B3C7-0169-4AE3-908C-2B036226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8526" y="6559169"/>
            <a:ext cx="481974" cy="219456"/>
          </a:xfrm>
        </p:spPr>
        <p:txBody>
          <a:bodyPr/>
          <a:lstStyle/>
          <a:p>
            <a:fld id="{B5915699-0F63-4C61-80D8-C6D5EC39C3C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70D601-7FA6-4137-AFE1-831684BEA171}"/>
              </a:ext>
            </a:extLst>
          </p:cNvPr>
          <p:cNvSpPr/>
          <p:nvPr/>
        </p:nvSpPr>
        <p:spPr>
          <a:xfrm>
            <a:off x="1689264" y="2283307"/>
            <a:ext cx="3905173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latin typeface="+mj-lt"/>
              </a:rPr>
              <a:t>Use simple gray box for callouts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685F297-851B-821E-1146-3010435AC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4811"/>
            <a:ext cx="3140540" cy="93318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36577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1031C-599C-4BAF-B7C6-66E53DC99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654513" cy="640080"/>
          </a:xfrm>
        </p:spPr>
        <p:txBody>
          <a:bodyPr/>
          <a:lstStyle/>
          <a:p>
            <a:r>
              <a:rPr lang="en-US" dirty="0"/>
              <a:t>Icons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AF7E73-0749-497F-9C41-B3F34F154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9D03C-91A7-41BB-9B21-FA43C24A1F58}"/>
              </a:ext>
            </a:extLst>
          </p:cNvPr>
          <p:cNvSpPr txBox="1"/>
          <p:nvPr/>
        </p:nvSpPr>
        <p:spPr>
          <a:xfrm>
            <a:off x="2535708" y="464982"/>
            <a:ext cx="9160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Icons can be recolored using shape fill. Icons can be used with yellow hex shape (center vertically &amp; horizontally with shape then group). To resize icon and/or shape, use the shift key to keep the original proportions.</a:t>
            </a: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901098C0-461D-4216-B6F6-8CAA2A7A0A2A}"/>
              </a:ext>
            </a:extLst>
          </p:cNvPr>
          <p:cNvSpPr>
            <a:spLocks noEditPoints="1"/>
          </p:cNvSpPr>
          <p:nvPr/>
        </p:nvSpPr>
        <p:spPr bwMode="auto">
          <a:xfrm>
            <a:off x="10766399" y="1588921"/>
            <a:ext cx="360916" cy="359560"/>
          </a:xfrm>
          <a:custGeom>
            <a:avLst/>
            <a:gdLst>
              <a:gd name="T0" fmla="*/ 44 w 176"/>
              <a:gd name="T1" fmla="*/ 132 h 176"/>
              <a:gd name="T2" fmla="*/ 79 w 176"/>
              <a:gd name="T3" fmla="*/ 126 h 176"/>
              <a:gd name="T4" fmla="*/ 171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5 w 176"/>
              <a:gd name="T23" fmla="*/ 29 h 176"/>
              <a:gd name="T24" fmla="*/ 160 w 176"/>
              <a:gd name="T25" fmla="*/ 34 h 176"/>
              <a:gd name="T26" fmla="*/ 143 w 176"/>
              <a:gd name="T27" fmla="*/ 17 h 176"/>
              <a:gd name="T28" fmla="*/ 148 w 176"/>
              <a:gd name="T29" fmla="*/ 12 h 176"/>
              <a:gd name="T30" fmla="*/ 137 w 176"/>
              <a:gd name="T31" fmla="*/ 23 h 176"/>
              <a:gd name="T32" fmla="*/ 154 w 176"/>
              <a:gd name="T33" fmla="*/ 40 h 176"/>
              <a:gd name="T34" fmla="*/ 80 w 176"/>
              <a:gd name="T35" fmla="*/ 113 h 176"/>
              <a:gd name="T36" fmla="*/ 80 w 176"/>
              <a:gd name="T37" fmla="*/ 104 h 176"/>
              <a:gd name="T38" fmla="*/ 80 w 176"/>
              <a:gd name="T39" fmla="*/ 96 h 176"/>
              <a:gd name="T40" fmla="*/ 72 w 176"/>
              <a:gd name="T41" fmla="*/ 96 h 176"/>
              <a:gd name="T42" fmla="*/ 63 w 176"/>
              <a:gd name="T43" fmla="*/ 96 h 176"/>
              <a:gd name="T44" fmla="*/ 137 w 176"/>
              <a:gd name="T45" fmla="*/ 23 h 176"/>
              <a:gd name="T46" fmla="*/ 58 w 176"/>
              <a:gd name="T47" fmla="*/ 104 h 176"/>
              <a:gd name="T48" fmla="*/ 72 w 176"/>
              <a:gd name="T49" fmla="*/ 104 h 176"/>
              <a:gd name="T50" fmla="*/ 72 w 176"/>
              <a:gd name="T51" fmla="*/ 119 h 176"/>
              <a:gd name="T52" fmla="*/ 54 w 176"/>
              <a:gd name="T53" fmla="*/ 122 h 176"/>
              <a:gd name="T54" fmla="*/ 58 w 176"/>
              <a:gd name="T55" fmla="*/ 104 h 176"/>
              <a:gd name="T56" fmla="*/ 172 w 176"/>
              <a:gd name="T57" fmla="*/ 60 h 176"/>
              <a:gd name="T58" fmla="*/ 168 w 176"/>
              <a:gd name="T59" fmla="*/ 64 h 176"/>
              <a:gd name="T60" fmla="*/ 168 w 176"/>
              <a:gd name="T61" fmla="*/ 152 h 176"/>
              <a:gd name="T62" fmla="*/ 152 w 176"/>
              <a:gd name="T63" fmla="*/ 168 h 176"/>
              <a:gd name="T64" fmla="*/ 24 w 176"/>
              <a:gd name="T65" fmla="*/ 168 h 176"/>
              <a:gd name="T66" fmla="*/ 8 w 176"/>
              <a:gd name="T67" fmla="*/ 152 h 176"/>
              <a:gd name="T68" fmla="*/ 8 w 176"/>
              <a:gd name="T69" fmla="*/ 24 h 176"/>
              <a:gd name="T70" fmla="*/ 24 w 176"/>
              <a:gd name="T71" fmla="*/ 8 h 176"/>
              <a:gd name="T72" fmla="*/ 112 w 176"/>
              <a:gd name="T73" fmla="*/ 8 h 176"/>
              <a:gd name="T74" fmla="*/ 116 w 176"/>
              <a:gd name="T75" fmla="*/ 4 h 176"/>
              <a:gd name="T76" fmla="*/ 112 w 176"/>
              <a:gd name="T77" fmla="*/ 0 h 176"/>
              <a:gd name="T78" fmla="*/ 24 w 176"/>
              <a:gd name="T79" fmla="*/ 0 h 176"/>
              <a:gd name="T80" fmla="*/ 0 w 176"/>
              <a:gd name="T81" fmla="*/ 24 h 176"/>
              <a:gd name="T82" fmla="*/ 0 w 176"/>
              <a:gd name="T83" fmla="*/ 152 h 176"/>
              <a:gd name="T84" fmla="*/ 24 w 176"/>
              <a:gd name="T85" fmla="*/ 176 h 176"/>
              <a:gd name="T86" fmla="*/ 152 w 176"/>
              <a:gd name="T87" fmla="*/ 176 h 176"/>
              <a:gd name="T88" fmla="*/ 176 w 176"/>
              <a:gd name="T89" fmla="*/ 152 h 176"/>
              <a:gd name="T90" fmla="*/ 176 w 176"/>
              <a:gd name="T91" fmla="*/ 64 h 176"/>
              <a:gd name="T92" fmla="*/ 172 w 176"/>
              <a:gd name="T93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9" y="126"/>
                  <a:pt x="79" y="126"/>
                  <a:pt x="79" y="126"/>
                </a:cubicBezTo>
                <a:cubicBezTo>
                  <a:pt x="171" y="34"/>
                  <a:pt x="171" y="34"/>
                  <a:pt x="171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1" y="0"/>
                  <a:pt x="146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10"/>
                  <a:pt x="153" y="8"/>
                  <a:pt x="156" y="8"/>
                </a:cubicBezTo>
                <a:cubicBezTo>
                  <a:pt x="163" y="8"/>
                  <a:pt x="168" y="14"/>
                  <a:pt x="168" y="20"/>
                </a:cubicBezTo>
                <a:cubicBezTo>
                  <a:pt x="168" y="24"/>
                  <a:pt x="167" y="27"/>
                  <a:pt x="165" y="29"/>
                </a:cubicBezTo>
                <a:cubicBezTo>
                  <a:pt x="160" y="34"/>
                  <a:pt x="160" y="34"/>
                  <a:pt x="160" y="34"/>
                </a:cubicBezTo>
                <a:cubicBezTo>
                  <a:pt x="143" y="17"/>
                  <a:pt x="143" y="17"/>
                  <a:pt x="143" y="17"/>
                </a:cubicBezTo>
                <a:lnTo>
                  <a:pt x="148" y="12"/>
                </a:lnTo>
                <a:close/>
                <a:moveTo>
                  <a:pt x="137" y="23"/>
                </a:moveTo>
                <a:cubicBezTo>
                  <a:pt x="154" y="40"/>
                  <a:pt x="154" y="40"/>
                  <a:pt x="154" y="40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80" y="96"/>
                  <a:pt x="80" y="96"/>
                  <a:pt x="80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3"/>
                </a:lnTo>
                <a:close/>
                <a:moveTo>
                  <a:pt x="58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8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6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6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5" y="8"/>
                  <a:pt x="116" y="6"/>
                  <a:pt x="116" y="4"/>
                </a:cubicBezTo>
                <a:cubicBezTo>
                  <a:pt x="116" y="2"/>
                  <a:pt x="115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6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5" y="60"/>
                  <a:pt x="172" y="6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3707CD19-B1E1-4ED5-AC82-26E1FF7592D6}"/>
              </a:ext>
            </a:extLst>
          </p:cNvPr>
          <p:cNvSpPr>
            <a:spLocks noEditPoints="1"/>
          </p:cNvSpPr>
          <p:nvPr/>
        </p:nvSpPr>
        <p:spPr bwMode="auto">
          <a:xfrm>
            <a:off x="8651362" y="1588921"/>
            <a:ext cx="359560" cy="359560"/>
          </a:xfrm>
          <a:custGeom>
            <a:avLst/>
            <a:gdLst>
              <a:gd name="T0" fmla="*/ 100 w 176"/>
              <a:gd name="T1" fmla="*/ 124 h 176"/>
              <a:gd name="T2" fmla="*/ 95 w 176"/>
              <a:gd name="T3" fmla="*/ 123 h 176"/>
              <a:gd name="T4" fmla="*/ 94 w 176"/>
              <a:gd name="T5" fmla="*/ 119 h 176"/>
              <a:gd name="T6" fmla="*/ 94 w 176"/>
              <a:gd name="T7" fmla="*/ 115 h 176"/>
              <a:gd name="T8" fmla="*/ 95 w 176"/>
              <a:gd name="T9" fmla="*/ 110 h 176"/>
              <a:gd name="T10" fmla="*/ 100 w 176"/>
              <a:gd name="T11" fmla="*/ 94 h 176"/>
              <a:gd name="T12" fmla="*/ 101 w 176"/>
              <a:gd name="T13" fmla="*/ 89 h 176"/>
              <a:gd name="T14" fmla="*/ 101 w 176"/>
              <a:gd name="T15" fmla="*/ 86 h 176"/>
              <a:gd name="T16" fmla="*/ 97 w 176"/>
              <a:gd name="T17" fmla="*/ 77 h 176"/>
              <a:gd name="T18" fmla="*/ 87 w 176"/>
              <a:gd name="T19" fmla="*/ 74 h 176"/>
              <a:gd name="T20" fmla="*/ 79 w 176"/>
              <a:gd name="T21" fmla="*/ 75 h 176"/>
              <a:gd name="T22" fmla="*/ 70 w 176"/>
              <a:gd name="T23" fmla="*/ 78 h 176"/>
              <a:gd name="T24" fmla="*/ 68 w 176"/>
              <a:gd name="T25" fmla="*/ 83 h 176"/>
              <a:gd name="T26" fmla="*/ 72 w 176"/>
              <a:gd name="T27" fmla="*/ 82 h 176"/>
              <a:gd name="T28" fmla="*/ 76 w 176"/>
              <a:gd name="T29" fmla="*/ 82 h 176"/>
              <a:gd name="T30" fmla="*/ 81 w 176"/>
              <a:gd name="T31" fmla="*/ 83 h 176"/>
              <a:gd name="T32" fmla="*/ 82 w 176"/>
              <a:gd name="T33" fmla="*/ 87 h 176"/>
              <a:gd name="T34" fmla="*/ 82 w 176"/>
              <a:gd name="T35" fmla="*/ 91 h 176"/>
              <a:gd name="T36" fmla="*/ 80 w 176"/>
              <a:gd name="T37" fmla="*/ 96 h 176"/>
              <a:gd name="T38" fmla="*/ 76 w 176"/>
              <a:gd name="T39" fmla="*/ 112 h 176"/>
              <a:gd name="T40" fmla="*/ 75 w 176"/>
              <a:gd name="T41" fmla="*/ 117 h 176"/>
              <a:gd name="T42" fmla="*/ 74 w 176"/>
              <a:gd name="T43" fmla="*/ 121 h 176"/>
              <a:gd name="T44" fmla="*/ 78 w 176"/>
              <a:gd name="T45" fmla="*/ 129 h 176"/>
              <a:gd name="T46" fmla="*/ 89 w 176"/>
              <a:gd name="T47" fmla="*/ 132 h 176"/>
              <a:gd name="T48" fmla="*/ 97 w 176"/>
              <a:gd name="T49" fmla="*/ 131 h 176"/>
              <a:gd name="T50" fmla="*/ 106 w 176"/>
              <a:gd name="T51" fmla="*/ 128 h 176"/>
              <a:gd name="T52" fmla="*/ 107 w 176"/>
              <a:gd name="T53" fmla="*/ 123 h 176"/>
              <a:gd name="T54" fmla="*/ 104 w 176"/>
              <a:gd name="T55" fmla="*/ 124 h 176"/>
              <a:gd name="T56" fmla="*/ 100 w 176"/>
              <a:gd name="T57" fmla="*/ 124 h 176"/>
              <a:gd name="T58" fmla="*/ 88 w 176"/>
              <a:gd name="T59" fmla="*/ 0 h 176"/>
              <a:gd name="T60" fmla="*/ 0 w 176"/>
              <a:gd name="T61" fmla="*/ 88 h 176"/>
              <a:gd name="T62" fmla="*/ 88 w 176"/>
              <a:gd name="T63" fmla="*/ 176 h 176"/>
              <a:gd name="T64" fmla="*/ 176 w 176"/>
              <a:gd name="T65" fmla="*/ 88 h 176"/>
              <a:gd name="T66" fmla="*/ 88 w 176"/>
              <a:gd name="T67" fmla="*/ 0 h 176"/>
              <a:gd name="T68" fmla="*/ 88 w 176"/>
              <a:gd name="T69" fmla="*/ 168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88 w 176"/>
              <a:gd name="T77" fmla="*/ 168 h 176"/>
              <a:gd name="T78" fmla="*/ 97 w 176"/>
              <a:gd name="T79" fmla="*/ 44 h 176"/>
              <a:gd name="T80" fmla="*/ 89 w 176"/>
              <a:gd name="T81" fmla="*/ 47 h 176"/>
              <a:gd name="T82" fmla="*/ 86 w 176"/>
              <a:gd name="T83" fmla="*/ 54 h 176"/>
              <a:gd name="T84" fmla="*/ 89 w 176"/>
              <a:gd name="T85" fmla="*/ 62 h 176"/>
              <a:gd name="T86" fmla="*/ 97 w 176"/>
              <a:gd name="T87" fmla="*/ 65 h 176"/>
              <a:gd name="T88" fmla="*/ 105 w 176"/>
              <a:gd name="T89" fmla="*/ 62 h 176"/>
              <a:gd name="T90" fmla="*/ 108 w 176"/>
              <a:gd name="T91" fmla="*/ 54 h 176"/>
              <a:gd name="T92" fmla="*/ 105 w 176"/>
              <a:gd name="T93" fmla="*/ 47 h 176"/>
              <a:gd name="T94" fmla="*/ 97 w 176"/>
              <a:gd name="T95" fmla="*/ 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6" h="176">
                <a:moveTo>
                  <a:pt x="100" y="124"/>
                </a:moveTo>
                <a:cubicBezTo>
                  <a:pt x="98" y="124"/>
                  <a:pt x="96" y="124"/>
                  <a:pt x="95" y="123"/>
                </a:cubicBezTo>
                <a:cubicBezTo>
                  <a:pt x="94" y="122"/>
                  <a:pt x="94" y="121"/>
                  <a:pt x="94" y="119"/>
                </a:cubicBezTo>
                <a:cubicBezTo>
                  <a:pt x="94" y="118"/>
                  <a:pt x="94" y="117"/>
                  <a:pt x="94" y="115"/>
                </a:cubicBezTo>
                <a:cubicBezTo>
                  <a:pt x="94" y="113"/>
                  <a:pt x="95" y="112"/>
                  <a:pt x="95" y="110"/>
                </a:cubicBezTo>
                <a:cubicBezTo>
                  <a:pt x="100" y="94"/>
                  <a:pt x="100" y="94"/>
                  <a:pt x="100" y="94"/>
                </a:cubicBezTo>
                <a:cubicBezTo>
                  <a:pt x="100" y="93"/>
                  <a:pt x="101" y="91"/>
                  <a:pt x="101" y="89"/>
                </a:cubicBezTo>
                <a:cubicBezTo>
                  <a:pt x="101" y="87"/>
                  <a:pt x="101" y="86"/>
                  <a:pt x="101" y="86"/>
                </a:cubicBezTo>
                <a:cubicBezTo>
                  <a:pt x="101" y="82"/>
                  <a:pt x="100" y="79"/>
                  <a:pt x="97" y="77"/>
                </a:cubicBezTo>
                <a:cubicBezTo>
                  <a:pt x="95" y="75"/>
                  <a:pt x="91" y="74"/>
                  <a:pt x="87" y="74"/>
                </a:cubicBezTo>
                <a:cubicBezTo>
                  <a:pt x="84" y="74"/>
                  <a:pt x="81" y="74"/>
                  <a:pt x="79" y="75"/>
                </a:cubicBezTo>
                <a:cubicBezTo>
                  <a:pt x="76" y="76"/>
                  <a:pt x="73" y="77"/>
                  <a:pt x="70" y="78"/>
                </a:cubicBezTo>
                <a:cubicBezTo>
                  <a:pt x="68" y="83"/>
                  <a:pt x="68" y="83"/>
                  <a:pt x="68" y="83"/>
                </a:cubicBezTo>
                <a:cubicBezTo>
                  <a:pt x="69" y="83"/>
                  <a:pt x="70" y="83"/>
                  <a:pt x="72" y="82"/>
                </a:cubicBezTo>
                <a:cubicBezTo>
                  <a:pt x="73" y="82"/>
                  <a:pt x="74" y="82"/>
                  <a:pt x="76" y="82"/>
                </a:cubicBezTo>
                <a:cubicBezTo>
                  <a:pt x="78" y="82"/>
                  <a:pt x="80" y="82"/>
                  <a:pt x="81" y="83"/>
                </a:cubicBezTo>
                <a:cubicBezTo>
                  <a:pt x="81" y="84"/>
                  <a:pt x="82" y="85"/>
                  <a:pt x="82" y="87"/>
                </a:cubicBezTo>
                <a:cubicBezTo>
                  <a:pt x="82" y="89"/>
                  <a:pt x="82" y="90"/>
                  <a:pt x="82" y="91"/>
                </a:cubicBezTo>
                <a:cubicBezTo>
                  <a:pt x="81" y="93"/>
                  <a:pt x="81" y="94"/>
                  <a:pt x="80" y="96"/>
                </a:cubicBezTo>
                <a:cubicBezTo>
                  <a:pt x="76" y="112"/>
                  <a:pt x="76" y="112"/>
                  <a:pt x="76" y="112"/>
                </a:cubicBezTo>
                <a:cubicBezTo>
                  <a:pt x="75" y="114"/>
                  <a:pt x="75" y="115"/>
                  <a:pt x="75" y="117"/>
                </a:cubicBezTo>
                <a:cubicBezTo>
                  <a:pt x="75" y="118"/>
                  <a:pt x="74" y="119"/>
                  <a:pt x="74" y="121"/>
                </a:cubicBezTo>
                <a:cubicBezTo>
                  <a:pt x="74" y="124"/>
                  <a:pt x="76" y="127"/>
                  <a:pt x="78" y="129"/>
                </a:cubicBezTo>
                <a:cubicBezTo>
                  <a:pt x="81" y="131"/>
                  <a:pt x="84" y="132"/>
                  <a:pt x="89" y="132"/>
                </a:cubicBezTo>
                <a:cubicBezTo>
                  <a:pt x="92" y="132"/>
                  <a:pt x="95" y="132"/>
                  <a:pt x="97" y="131"/>
                </a:cubicBezTo>
                <a:cubicBezTo>
                  <a:pt x="99" y="130"/>
                  <a:pt x="102" y="129"/>
                  <a:pt x="106" y="128"/>
                </a:cubicBezTo>
                <a:cubicBezTo>
                  <a:pt x="107" y="123"/>
                  <a:pt x="107" y="123"/>
                  <a:pt x="107" y="123"/>
                </a:cubicBezTo>
                <a:cubicBezTo>
                  <a:pt x="107" y="123"/>
                  <a:pt x="106" y="123"/>
                  <a:pt x="104" y="124"/>
                </a:cubicBezTo>
                <a:cubicBezTo>
                  <a:pt x="103" y="124"/>
                  <a:pt x="101" y="124"/>
                  <a:pt x="100" y="124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  <a:moveTo>
                  <a:pt x="97" y="44"/>
                </a:moveTo>
                <a:cubicBezTo>
                  <a:pt x="94" y="44"/>
                  <a:pt x="91" y="45"/>
                  <a:pt x="89" y="47"/>
                </a:cubicBezTo>
                <a:cubicBezTo>
                  <a:pt x="87" y="49"/>
                  <a:pt x="86" y="52"/>
                  <a:pt x="86" y="54"/>
                </a:cubicBezTo>
                <a:cubicBezTo>
                  <a:pt x="86" y="57"/>
                  <a:pt x="87" y="60"/>
                  <a:pt x="89" y="62"/>
                </a:cubicBezTo>
                <a:cubicBezTo>
                  <a:pt x="91" y="64"/>
                  <a:pt x="94" y="65"/>
                  <a:pt x="97" y="65"/>
                </a:cubicBezTo>
                <a:cubicBezTo>
                  <a:pt x="100" y="65"/>
                  <a:pt x="103" y="64"/>
                  <a:pt x="105" y="62"/>
                </a:cubicBezTo>
                <a:cubicBezTo>
                  <a:pt x="107" y="60"/>
                  <a:pt x="108" y="57"/>
                  <a:pt x="108" y="54"/>
                </a:cubicBezTo>
                <a:cubicBezTo>
                  <a:pt x="108" y="52"/>
                  <a:pt x="107" y="49"/>
                  <a:pt x="105" y="47"/>
                </a:cubicBezTo>
                <a:cubicBezTo>
                  <a:pt x="103" y="45"/>
                  <a:pt x="100" y="44"/>
                  <a:pt x="97" y="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20">
            <a:extLst>
              <a:ext uri="{FF2B5EF4-FFF2-40B4-BE49-F238E27FC236}">
                <a16:creationId xmlns:a16="http://schemas.microsoft.com/office/drawing/2014/main" id="{0EF889E5-4550-468B-A930-6CA8A01CCBD0}"/>
              </a:ext>
            </a:extLst>
          </p:cNvPr>
          <p:cNvSpPr>
            <a:spLocks noEditPoints="1"/>
          </p:cNvSpPr>
          <p:nvPr/>
        </p:nvSpPr>
        <p:spPr bwMode="auto">
          <a:xfrm>
            <a:off x="9355921" y="1588921"/>
            <a:ext cx="359560" cy="359560"/>
          </a:xfrm>
          <a:custGeom>
            <a:avLst/>
            <a:gdLst>
              <a:gd name="T0" fmla="*/ 106 w 176"/>
              <a:gd name="T1" fmla="*/ 54 h 176"/>
              <a:gd name="T2" fmla="*/ 99 w 176"/>
              <a:gd name="T3" fmla="*/ 50 h 176"/>
              <a:gd name="T4" fmla="*/ 90 w 176"/>
              <a:gd name="T5" fmla="*/ 48 h 176"/>
              <a:gd name="T6" fmla="*/ 79 w 176"/>
              <a:gd name="T7" fmla="*/ 50 h 176"/>
              <a:gd name="T8" fmla="*/ 71 w 176"/>
              <a:gd name="T9" fmla="*/ 55 h 176"/>
              <a:gd name="T10" fmla="*/ 66 w 176"/>
              <a:gd name="T11" fmla="*/ 64 h 176"/>
              <a:gd name="T12" fmla="*/ 64 w 176"/>
              <a:gd name="T13" fmla="*/ 74 h 176"/>
              <a:gd name="T14" fmla="*/ 64 w 176"/>
              <a:gd name="T15" fmla="*/ 75 h 176"/>
              <a:gd name="T16" fmla="*/ 73 w 176"/>
              <a:gd name="T17" fmla="*/ 75 h 176"/>
              <a:gd name="T18" fmla="*/ 73 w 176"/>
              <a:gd name="T19" fmla="*/ 74 h 176"/>
              <a:gd name="T20" fmla="*/ 74 w 176"/>
              <a:gd name="T21" fmla="*/ 67 h 176"/>
              <a:gd name="T22" fmla="*/ 77 w 176"/>
              <a:gd name="T23" fmla="*/ 61 h 176"/>
              <a:gd name="T24" fmla="*/ 82 w 176"/>
              <a:gd name="T25" fmla="*/ 57 h 176"/>
              <a:gd name="T26" fmla="*/ 90 w 176"/>
              <a:gd name="T27" fmla="*/ 56 h 176"/>
              <a:gd name="T28" fmla="*/ 95 w 176"/>
              <a:gd name="T29" fmla="*/ 57 h 176"/>
              <a:gd name="T30" fmla="*/ 100 w 176"/>
              <a:gd name="T31" fmla="*/ 60 h 176"/>
              <a:gd name="T32" fmla="*/ 103 w 176"/>
              <a:gd name="T33" fmla="*/ 64 h 176"/>
              <a:gd name="T34" fmla="*/ 104 w 176"/>
              <a:gd name="T35" fmla="*/ 69 h 176"/>
              <a:gd name="T36" fmla="*/ 102 w 176"/>
              <a:gd name="T37" fmla="*/ 76 h 176"/>
              <a:gd name="T38" fmla="*/ 98 w 176"/>
              <a:gd name="T39" fmla="*/ 82 h 176"/>
              <a:gd name="T40" fmla="*/ 91 w 176"/>
              <a:gd name="T41" fmla="*/ 88 h 176"/>
              <a:gd name="T42" fmla="*/ 87 w 176"/>
              <a:gd name="T43" fmla="*/ 93 h 176"/>
              <a:gd name="T44" fmla="*/ 85 w 176"/>
              <a:gd name="T45" fmla="*/ 100 h 176"/>
              <a:gd name="T46" fmla="*/ 84 w 176"/>
              <a:gd name="T47" fmla="*/ 108 h 176"/>
              <a:gd name="T48" fmla="*/ 85 w 176"/>
              <a:gd name="T49" fmla="*/ 109 h 176"/>
              <a:gd name="T50" fmla="*/ 93 w 176"/>
              <a:gd name="T51" fmla="*/ 109 h 176"/>
              <a:gd name="T52" fmla="*/ 93 w 176"/>
              <a:gd name="T53" fmla="*/ 108 h 176"/>
              <a:gd name="T54" fmla="*/ 94 w 176"/>
              <a:gd name="T55" fmla="*/ 101 h 176"/>
              <a:gd name="T56" fmla="*/ 95 w 176"/>
              <a:gd name="T57" fmla="*/ 97 h 176"/>
              <a:gd name="T58" fmla="*/ 98 w 176"/>
              <a:gd name="T59" fmla="*/ 93 h 176"/>
              <a:gd name="T60" fmla="*/ 103 w 176"/>
              <a:gd name="T61" fmla="*/ 88 h 176"/>
              <a:gd name="T62" fmla="*/ 110 w 176"/>
              <a:gd name="T63" fmla="*/ 80 h 176"/>
              <a:gd name="T64" fmla="*/ 113 w 176"/>
              <a:gd name="T65" fmla="*/ 69 h 176"/>
              <a:gd name="T66" fmla="*/ 111 w 176"/>
              <a:gd name="T67" fmla="*/ 60 h 176"/>
              <a:gd name="T68" fmla="*/ 106 w 176"/>
              <a:gd name="T69" fmla="*/ 54 h 176"/>
              <a:gd name="T70" fmla="*/ 83 w 176"/>
              <a:gd name="T71" fmla="*/ 128 h 176"/>
              <a:gd name="T72" fmla="*/ 95 w 176"/>
              <a:gd name="T73" fmla="*/ 128 h 176"/>
              <a:gd name="T74" fmla="*/ 95 w 176"/>
              <a:gd name="T75" fmla="*/ 115 h 176"/>
              <a:gd name="T76" fmla="*/ 83 w 176"/>
              <a:gd name="T77" fmla="*/ 115 h 176"/>
              <a:gd name="T78" fmla="*/ 83 w 176"/>
              <a:gd name="T79" fmla="*/ 128 h 176"/>
              <a:gd name="T80" fmla="*/ 88 w 176"/>
              <a:gd name="T81" fmla="*/ 0 h 176"/>
              <a:gd name="T82" fmla="*/ 0 w 176"/>
              <a:gd name="T83" fmla="*/ 88 h 176"/>
              <a:gd name="T84" fmla="*/ 88 w 176"/>
              <a:gd name="T85" fmla="*/ 176 h 176"/>
              <a:gd name="T86" fmla="*/ 176 w 176"/>
              <a:gd name="T87" fmla="*/ 88 h 176"/>
              <a:gd name="T88" fmla="*/ 88 w 176"/>
              <a:gd name="T89" fmla="*/ 0 h 176"/>
              <a:gd name="T90" fmla="*/ 88 w 176"/>
              <a:gd name="T91" fmla="*/ 168 h 176"/>
              <a:gd name="T92" fmla="*/ 8 w 176"/>
              <a:gd name="T93" fmla="*/ 88 h 176"/>
              <a:gd name="T94" fmla="*/ 88 w 176"/>
              <a:gd name="T95" fmla="*/ 8 h 176"/>
              <a:gd name="T96" fmla="*/ 168 w 176"/>
              <a:gd name="T97" fmla="*/ 88 h 176"/>
              <a:gd name="T98" fmla="*/ 88 w 176"/>
              <a:gd name="T99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76">
                <a:moveTo>
                  <a:pt x="106" y="54"/>
                </a:moveTo>
                <a:cubicBezTo>
                  <a:pt x="104" y="52"/>
                  <a:pt x="102" y="50"/>
                  <a:pt x="99" y="50"/>
                </a:cubicBezTo>
                <a:cubicBezTo>
                  <a:pt x="96" y="49"/>
                  <a:pt x="93" y="48"/>
                  <a:pt x="90" y="48"/>
                </a:cubicBezTo>
                <a:cubicBezTo>
                  <a:pt x="86" y="48"/>
                  <a:pt x="82" y="49"/>
                  <a:pt x="79" y="50"/>
                </a:cubicBezTo>
                <a:cubicBezTo>
                  <a:pt x="76" y="51"/>
                  <a:pt x="73" y="53"/>
                  <a:pt x="71" y="55"/>
                </a:cubicBezTo>
                <a:cubicBezTo>
                  <a:pt x="68" y="58"/>
                  <a:pt x="67" y="60"/>
                  <a:pt x="66" y="64"/>
                </a:cubicBezTo>
                <a:cubicBezTo>
                  <a:pt x="64" y="67"/>
                  <a:pt x="64" y="70"/>
                  <a:pt x="64" y="74"/>
                </a:cubicBezTo>
                <a:cubicBezTo>
                  <a:pt x="64" y="75"/>
                  <a:pt x="64" y="75"/>
                  <a:pt x="64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2"/>
                  <a:pt x="73" y="69"/>
                  <a:pt x="74" y="67"/>
                </a:cubicBezTo>
                <a:cubicBezTo>
                  <a:pt x="74" y="65"/>
                  <a:pt x="75" y="63"/>
                  <a:pt x="77" y="61"/>
                </a:cubicBezTo>
                <a:cubicBezTo>
                  <a:pt x="78" y="59"/>
                  <a:pt x="80" y="58"/>
                  <a:pt x="82" y="57"/>
                </a:cubicBezTo>
                <a:cubicBezTo>
                  <a:pt x="84" y="56"/>
                  <a:pt x="87" y="56"/>
                  <a:pt x="90" y="56"/>
                </a:cubicBezTo>
                <a:cubicBezTo>
                  <a:pt x="92" y="56"/>
                  <a:pt x="93" y="56"/>
                  <a:pt x="95" y="57"/>
                </a:cubicBezTo>
                <a:cubicBezTo>
                  <a:pt x="97" y="57"/>
                  <a:pt x="99" y="58"/>
                  <a:pt x="100" y="60"/>
                </a:cubicBezTo>
                <a:cubicBezTo>
                  <a:pt x="101" y="61"/>
                  <a:pt x="102" y="62"/>
                  <a:pt x="103" y="64"/>
                </a:cubicBezTo>
                <a:cubicBezTo>
                  <a:pt x="104" y="65"/>
                  <a:pt x="104" y="67"/>
                  <a:pt x="104" y="69"/>
                </a:cubicBezTo>
                <a:cubicBezTo>
                  <a:pt x="104" y="72"/>
                  <a:pt x="104" y="74"/>
                  <a:pt x="102" y="76"/>
                </a:cubicBezTo>
                <a:cubicBezTo>
                  <a:pt x="101" y="79"/>
                  <a:pt x="99" y="81"/>
                  <a:pt x="98" y="82"/>
                </a:cubicBezTo>
                <a:cubicBezTo>
                  <a:pt x="95" y="84"/>
                  <a:pt x="93" y="86"/>
                  <a:pt x="91" y="88"/>
                </a:cubicBezTo>
                <a:cubicBezTo>
                  <a:pt x="90" y="90"/>
                  <a:pt x="88" y="91"/>
                  <a:pt x="87" y="93"/>
                </a:cubicBezTo>
                <a:cubicBezTo>
                  <a:pt x="86" y="95"/>
                  <a:pt x="86" y="97"/>
                  <a:pt x="85" y="100"/>
                </a:cubicBezTo>
                <a:cubicBezTo>
                  <a:pt x="85" y="102"/>
                  <a:pt x="84" y="105"/>
                  <a:pt x="84" y="108"/>
                </a:cubicBezTo>
                <a:cubicBezTo>
                  <a:pt x="85" y="109"/>
                  <a:pt x="85" y="109"/>
                  <a:pt x="85" y="109"/>
                </a:cubicBezTo>
                <a:cubicBezTo>
                  <a:pt x="93" y="109"/>
                  <a:pt x="93" y="109"/>
                  <a:pt x="93" y="109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3" y="105"/>
                  <a:pt x="94" y="102"/>
                  <a:pt x="94" y="101"/>
                </a:cubicBezTo>
                <a:cubicBezTo>
                  <a:pt x="94" y="99"/>
                  <a:pt x="94" y="98"/>
                  <a:pt x="95" y="97"/>
                </a:cubicBezTo>
                <a:cubicBezTo>
                  <a:pt x="96" y="95"/>
                  <a:pt x="97" y="94"/>
                  <a:pt x="98" y="93"/>
                </a:cubicBezTo>
                <a:cubicBezTo>
                  <a:pt x="99" y="92"/>
                  <a:pt x="101" y="90"/>
                  <a:pt x="103" y="88"/>
                </a:cubicBezTo>
                <a:cubicBezTo>
                  <a:pt x="106" y="85"/>
                  <a:pt x="109" y="83"/>
                  <a:pt x="110" y="80"/>
                </a:cubicBezTo>
                <a:cubicBezTo>
                  <a:pt x="112" y="77"/>
                  <a:pt x="113" y="73"/>
                  <a:pt x="113" y="69"/>
                </a:cubicBezTo>
                <a:cubicBezTo>
                  <a:pt x="113" y="66"/>
                  <a:pt x="113" y="63"/>
                  <a:pt x="111" y="60"/>
                </a:cubicBezTo>
                <a:cubicBezTo>
                  <a:pt x="110" y="58"/>
                  <a:pt x="108" y="55"/>
                  <a:pt x="106" y="54"/>
                </a:cubicBezTo>
                <a:moveTo>
                  <a:pt x="83" y="128"/>
                </a:moveTo>
                <a:cubicBezTo>
                  <a:pt x="95" y="128"/>
                  <a:pt x="95" y="128"/>
                  <a:pt x="95" y="128"/>
                </a:cubicBezTo>
                <a:cubicBezTo>
                  <a:pt x="95" y="115"/>
                  <a:pt x="95" y="115"/>
                  <a:pt x="95" y="115"/>
                </a:cubicBezTo>
                <a:cubicBezTo>
                  <a:pt x="83" y="115"/>
                  <a:pt x="83" y="115"/>
                  <a:pt x="83" y="115"/>
                </a:cubicBezTo>
                <a:lnTo>
                  <a:pt x="83" y="128"/>
                </a:lnTo>
                <a:close/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21">
            <a:extLst>
              <a:ext uri="{FF2B5EF4-FFF2-40B4-BE49-F238E27FC236}">
                <a16:creationId xmlns:a16="http://schemas.microsoft.com/office/drawing/2014/main" id="{99C081B7-9B81-49FB-93DA-4B95747027B6}"/>
              </a:ext>
            </a:extLst>
          </p:cNvPr>
          <p:cNvSpPr>
            <a:spLocks noEditPoints="1"/>
          </p:cNvSpPr>
          <p:nvPr/>
        </p:nvSpPr>
        <p:spPr bwMode="auto">
          <a:xfrm>
            <a:off x="10060480" y="1588921"/>
            <a:ext cx="360916" cy="359560"/>
          </a:xfrm>
          <a:custGeom>
            <a:avLst/>
            <a:gdLst>
              <a:gd name="T0" fmla="*/ 88 w 176"/>
              <a:gd name="T1" fmla="*/ 112 h 176"/>
              <a:gd name="T2" fmla="*/ 80 w 176"/>
              <a:gd name="T3" fmla="*/ 120 h 176"/>
              <a:gd name="T4" fmla="*/ 88 w 176"/>
              <a:gd name="T5" fmla="*/ 128 h 176"/>
              <a:gd name="T6" fmla="*/ 96 w 176"/>
              <a:gd name="T7" fmla="*/ 120 h 176"/>
              <a:gd name="T8" fmla="*/ 88 w 176"/>
              <a:gd name="T9" fmla="*/ 112 h 176"/>
              <a:gd name="T10" fmla="*/ 96 w 176"/>
              <a:gd name="T11" fmla="*/ 48 h 176"/>
              <a:gd name="T12" fmla="*/ 80 w 176"/>
              <a:gd name="T13" fmla="*/ 48 h 176"/>
              <a:gd name="T14" fmla="*/ 76 w 176"/>
              <a:gd name="T15" fmla="*/ 52 h 176"/>
              <a:gd name="T16" fmla="*/ 76 w 176"/>
              <a:gd name="T17" fmla="*/ 52 h 176"/>
              <a:gd name="T18" fmla="*/ 76 w 176"/>
              <a:gd name="T19" fmla="*/ 52 h 176"/>
              <a:gd name="T20" fmla="*/ 80 w 176"/>
              <a:gd name="T21" fmla="*/ 100 h 176"/>
              <a:gd name="T22" fmla="*/ 80 w 176"/>
              <a:gd name="T23" fmla="*/ 100 h 176"/>
              <a:gd name="T24" fmla="*/ 84 w 176"/>
              <a:gd name="T25" fmla="*/ 104 h 176"/>
              <a:gd name="T26" fmla="*/ 92 w 176"/>
              <a:gd name="T27" fmla="*/ 104 h 176"/>
              <a:gd name="T28" fmla="*/ 96 w 176"/>
              <a:gd name="T29" fmla="*/ 100 h 176"/>
              <a:gd name="T30" fmla="*/ 96 w 176"/>
              <a:gd name="T31" fmla="*/ 100 h 176"/>
              <a:gd name="T32" fmla="*/ 100 w 176"/>
              <a:gd name="T33" fmla="*/ 52 h 176"/>
              <a:gd name="T34" fmla="*/ 100 w 176"/>
              <a:gd name="T35" fmla="*/ 52 h 176"/>
              <a:gd name="T36" fmla="*/ 100 w 176"/>
              <a:gd name="T37" fmla="*/ 52 h 176"/>
              <a:gd name="T38" fmla="*/ 96 w 176"/>
              <a:gd name="T39" fmla="*/ 48 h 176"/>
              <a:gd name="T40" fmla="*/ 88 w 176"/>
              <a:gd name="T41" fmla="*/ 0 h 176"/>
              <a:gd name="T42" fmla="*/ 0 w 176"/>
              <a:gd name="T43" fmla="*/ 88 h 176"/>
              <a:gd name="T44" fmla="*/ 88 w 176"/>
              <a:gd name="T45" fmla="*/ 176 h 176"/>
              <a:gd name="T46" fmla="*/ 176 w 176"/>
              <a:gd name="T47" fmla="*/ 88 h 176"/>
              <a:gd name="T48" fmla="*/ 88 w 176"/>
              <a:gd name="T49" fmla="*/ 0 h 176"/>
              <a:gd name="T50" fmla="*/ 88 w 176"/>
              <a:gd name="T51" fmla="*/ 168 h 176"/>
              <a:gd name="T52" fmla="*/ 8 w 176"/>
              <a:gd name="T53" fmla="*/ 88 h 176"/>
              <a:gd name="T54" fmla="*/ 88 w 176"/>
              <a:gd name="T55" fmla="*/ 8 h 176"/>
              <a:gd name="T56" fmla="*/ 168 w 176"/>
              <a:gd name="T57" fmla="*/ 88 h 176"/>
              <a:gd name="T58" fmla="*/ 88 w 176"/>
              <a:gd name="T59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6" h="176">
                <a:moveTo>
                  <a:pt x="88" y="112"/>
                </a:moveTo>
                <a:cubicBezTo>
                  <a:pt x="84" y="112"/>
                  <a:pt x="80" y="116"/>
                  <a:pt x="80" y="120"/>
                </a:cubicBezTo>
                <a:cubicBezTo>
                  <a:pt x="80" y="125"/>
                  <a:pt x="84" y="128"/>
                  <a:pt x="88" y="128"/>
                </a:cubicBezTo>
                <a:cubicBezTo>
                  <a:pt x="93" y="128"/>
                  <a:pt x="96" y="125"/>
                  <a:pt x="96" y="120"/>
                </a:cubicBezTo>
                <a:cubicBezTo>
                  <a:pt x="96" y="116"/>
                  <a:pt x="93" y="112"/>
                  <a:pt x="88" y="112"/>
                </a:cubicBezTo>
                <a:moveTo>
                  <a:pt x="96" y="48"/>
                </a:moveTo>
                <a:cubicBezTo>
                  <a:pt x="80" y="48"/>
                  <a:pt x="80" y="48"/>
                  <a:pt x="80" y="48"/>
                </a:cubicBezTo>
                <a:cubicBezTo>
                  <a:pt x="78" y="48"/>
                  <a:pt x="76" y="50"/>
                  <a:pt x="76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1" y="103"/>
                  <a:pt x="82" y="104"/>
                  <a:pt x="84" y="104"/>
                </a:cubicBezTo>
                <a:cubicBezTo>
                  <a:pt x="92" y="104"/>
                  <a:pt x="92" y="104"/>
                  <a:pt x="92" y="104"/>
                </a:cubicBezTo>
                <a:cubicBezTo>
                  <a:pt x="95" y="104"/>
                  <a:pt x="96" y="103"/>
                  <a:pt x="96" y="100"/>
                </a:cubicBezTo>
                <a:cubicBezTo>
                  <a:pt x="96" y="100"/>
                  <a:pt x="96" y="100"/>
                  <a:pt x="96" y="100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0"/>
                  <a:pt x="99" y="48"/>
                  <a:pt x="96" y="48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22">
            <a:extLst>
              <a:ext uri="{FF2B5EF4-FFF2-40B4-BE49-F238E27FC236}">
                <a16:creationId xmlns:a16="http://schemas.microsoft.com/office/drawing/2014/main" id="{28B920FD-E2CE-46E2-BF07-65CE1AE719FD}"/>
              </a:ext>
            </a:extLst>
          </p:cNvPr>
          <p:cNvSpPr>
            <a:spLocks noEditPoints="1"/>
          </p:cNvSpPr>
          <p:nvPr/>
        </p:nvSpPr>
        <p:spPr bwMode="auto">
          <a:xfrm>
            <a:off x="10783359" y="3010501"/>
            <a:ext cx="326996" cy="360916"/>
          </a:xfrm>
          <a:custGeom>
            <a:avLst/>
            <a:gdLst>
              <a:gd name="T0" fmla="*/ 80 w 160"/>
              <a:gd name="T1" fmla="*/ 0 h 176"/>
              <a:gd name="T2" fmla="*/ 0 w 160"/>
              <a:gd name="T3" fmla="*/ 24 h 176"/>
              <a:gd name="T4" fmla="*/ 64 w 160"/>
              <a:gd name="T5" fmla="*/ 120 h 176"/>
              <a:gd name="T6" fmla="*/ 64 w 160"/>
              <a:gd name="T7" fmla="*/ 124 h 176"/>
              <a:gd name="T8" fmla="*/ 64 w 160"/>
              <a:gd name="T9" fmla="*/ 124 h 176"/>
              <a:gd name="T10" fmla="*/ 64 w 160"/>
              <a:gd name="T11" fmla="*/ 124 h 176"/>
              <a:gd name="T12" fmla="*/ 65 w 160"/>
              <a:gd name="T13" fmla="*/ 140 h 176"/>
              <a:gd name="T14" fmla="*/ 64 w 160"/>
              <a:gd name="T15" fmla="*/ 140 h 176"/>
              <a:gd name="T16" fmla="*/ 65 w 160"/>
              <a:gd name="T17" fmla="*/ 141 h 176"/>
              <a:gd name="T18" fmla="*/ 80 w 160"/>
              <a:gd name="T19" fmla="*/ 176 h 176"/>
              <a:gd name="T20" fmla="*/ 96 w 160"/>
              <a:gd name="T21" fmla="*/ 120 h 176"/>
              <a:gd name="T22" fmla="*/ 160 w 160"/>
              <a:gd name="T23" fmla="*/ 24 h 176"/>
              <a:gd name="T24" fmla="*/ 80 w 160"/>
              <a:gd name="T25" fmla="*/ 0 h 176"/>
              <a:gd name="T26" fmla="*/ 121 w 160"/>
              <a:gd name="T27" fmla="*/ 71 h 176"/>
              <a:gd name="T28" fmla="*/ 88 w 160"/>
              <a:gd name="T29" fmla="*/ 120 h 176"/>
              <a:gd name="T30" fmla="*/ 87 w 160"/>
              <a:gd name="T31" fmla="*/ 164 h 176"/>
              <a:gd name="T32" fmla="*/ 80 w 160"/>
              <a:gd name="T33" fmla="*/ 168 h 176"/>
              <a:gd name="T34" fmla="*/ 74 w 160"/>
              <a:gd name="T35" fmla="*/ 164 h 176"/>
              <a:gd name="T36" fmla="*/ 73 w 160"/>
              <a:gd name="T37" fmla="*/ 144 h 176"/>
              <a:gd name="T38" fmla="*/ 76 w 160"/>
              <a:gd name="T39" fmla="*/ 144 h 176"/>
              <a:gd name="T40" fmla="*/ 80 w 160"/>
              <a:gd name="T41" fmla="*/ 140 h 176"/>
              <a:gd name="T42" fmla="*/ 76 w 160"/>
              <a:gd name="T43" fmla="*/ 136 h 176"/>
              <a:gd name="T44" fmla="*/ 72 w 160"/>
              <a:gd name="T45" fmla="*/ 136 h 176"/>
              <a:gd name="T46" fmla="*/ 72 w 160"/>
              <a:gd name="T47" fmla="*/ 128 h 176"/>
              <a:gd name="T48" fmla="*/ 76 w 160"/>
              <a:gd name="T49" fmla="*/ 128 h 176"/>
              <a:gd name="T50" fmla="*/ 80 w 160"/>
              <a:gd name="T51" fmla="*/ 124 h 176"/>
              <a:gd name="T52" fmla="*/ 76 w 160"/>
              <a:gd name="T53" fmla="*/ 120 h 176"/>
              <a:gd name="T54" fmla="*/ 72 w 160"/>
              <a:gd name="T55" fmla="*/ 120 h 176"/>
              <a:gd name="T56" fmla="*/ 40 w 160"/>
              <a:gd name="T57" fmla="*/ 71 h 176"/>
              <a:gd name="T58" fmla="*/ 10 w 160"/>
              <a:gd name="T59" fmla="*/ 36 h 176"/>
              <a:gd name="T60" fmla="*/ 80 w 160"/>
              <a:gd name="T61" fmla="*/ 48 h 176"/>
              <a:gd name="T62" fmla="*/ 151 w 160"/>
              <a:gd name="T63" fmla="*/ 36 h 176"/>
              <a:gd name="T64" fmla="*/ 121 w 160"/>
              <a:gd name="T65" fmla="*/ 71 h 176"/>
              <a:gd name="T66" fmla="*/ 80 w 160"/>
              <a:gd name="T67" fmla="*/ 40 h 176"/>
              <a:gd name="T68" fmla="*/ 8 w 160"/>
              <a:gd name="T69" fmla="*/ 24 h 176"/>
              <a:gd name="T70" fmla="*/ 80 w 160"/>
              <a:gd name="T71" fmla="*/ 8 h 176"/>
              <a:gd name="T72" fmla="*/ 152 w 160"/>
              <a:gd name="T73" fmla="*/ 24 h 176"/>
              <a:gd name="T74" fmla="*/ 80 w 160"/>
              <a:gd name="T75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0" h="176">
                <a:moveTo>
                  <a:pt x="80" y="0"/>
                </a:moveTo>
                <a:cubicBezTo>
                  <a:pt x="36" y="0"/>
                  <a:pt x="0" y="11"/>
                  <a:pt x="0" y="24"/>
                </a:cubicBezTo>
                <a:cubicBezTo>
                  <a:pt x="0" y="72"/>
                  <a:pt x="64" y="80"/>
                  <a:pt x="64" y="120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30"/>
                  <a:pt x="64" y="135"/>
                  <a:pt x="65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40"/>
                  <a:pt x="65" y="140"/>
                  <a:pt x="65" y="141"/>
                </a:cubicBezTo>
                <a:cubicBezTo>
                  <a:pt x="65" y="170"/>
                  <a:pt x="67" y="176"/>
                  <a:pt x="80" y="176"/>
                </a:cubicBezTo>
                <a:cubicBezTo>
                  <a:pt x="96" y="176"/>
                  <a:pt x="96" y="168"/>
                  <a:pt x="96" y="120"/>
                </a:cubicBezTo>
                <a:cubicBezTo>
                  <a:pt x="96" y="80"/>
                  <a:pt x="160" y="72"/>
                  <a:pt x="160" y="24"/>
                </a:cubicBezTo>
                <a:cubicBezTo>
                  <a:pt x="160" y="11"/>
                  <a:pt x="125" y="0"/>
                  <a:pt x="80" y="0"/>
                </a:cubicBezTo>
                <a:moveTo>
                  <a:pt x="121" y="71"/>
                </a:moveTo>
                <a:cubicBezTo>
                  <a:pt x="105" y="84"/>
                  <a:pt x="88" y="97"/>
                  <a:pt x="88" y="120"/>
                </a:cubicBezTo>
                <a:cubicBezTo>
                  <a:pt x="88" y="143"/>
                  <a:pt x="88" y="157"/>
                  <a:pt x="87" y="164"/>
                </a:cubicBezTo>
                <a:cubicBezTo>
                  <a:pt x="86" y="168"/>
                  <a:pt x="86" y="168"/>
                  <a:pt x="80" y="168"/>
                </a:cubicBezTo>
                <a:cubicBezTo>
                  <a:pt x="75" y="168"/>
                  <a:pt x="75" y="168"/>
                  <a:pt x="74" y="164"/>
                </a:cubicBezTo>
                <a:cubicBezTo>
                  <a:pt x="73" y="160"/>
                  <a:pt x="73" y="154"/>
                  <a:pt x="73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9" y="144"/>
                  <a:pt x="80" y="142"/>
                  <a:pt x="80" y="140"/>
                </a:cubicBezTo>
                <a:cubicBezTo>
                  <a:pt x="80" y="138"/>
                  <a:pt x="79" y="136"/>
                  <a:pt x="76" y="136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72" y="134"/>
                  <a:pt x="72" y="131"/>
                  <a:pt x="72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9" y="128"/>
                  <a:pt x="80" y="126"/>
                  <a:pt x="80" y="124"/>
                </a:cubicBezTo>
                <a:cubicBezTo>
                  <a:pt x="80" y="122"/>
                  <a:pt x="79" y="120"/>
                  <a:pt x="76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2" y="97"/>
                  <a:pt x="56" y="84"/>
                  <a:pt x="40" y="71"/>
                </a:cubicBezTo>
                <a:cubicBezTo>
                  <a:pt x="27" y="60"/>
                  <a:pt x="14" y="50"/>
                  <a:pt x="10" y="36"/>
                </a:cubicBezTo>
                <a:cubicBezTo>
                  <a:pt x="24" y="43"/>
                  <a:pt x="50" y="48"/>
                  <a:pt x="80" y="48"/>
                </a:cubicBezTo>
                <a:cubicBezTo>
                  <a:pt x="111" y="48"/>
                  <a:pt x="137" y="43"/>
                  <a:pt x="151" y="36"/>
                </a:cubicBezTo>
                <a:cubicBezTo>
                  <a:pt x="147" y="50"/>
                  <a:pt x="134" y="60"/>
                  <a:pt x="121" y="71"/>
                </a:cubicBezTo>
                <a:moveTo>
                  <a:pt x="80" y="40"/>
                </a:moveTo>
                <a:cubicBezTo>
                  <a:pt x="41" y="40"/>
                  <a:pt x="8" y="33"/>
                  <a:pt x="8" y="24"/>
                </a:cubicBezTo>
                <a:cubicBezTo>
                  <a:pt x="8" y="15"/>
                  <a:pt x="41" y="8"/>
                  <a:pt x="80" y="8"/>
                </a:cubicBezTo>
                <a:cubicBezTo>
                  <a:pt x="120" y="8"/>
                  <a:pt x="152" y="15"/>
                  <a:pt x="152" y="24"/>
                </a:cubicBezTo>
                <a:cubicBezTo>
                  <a:pt x="152" y="33"/>
                  <a:pt x="120" y="40"/>
                  <a:pt x="80" y="4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D56E164B-F931-454A-A598-3AA332BCC0D6}"/>
              </a:ext>
            </a:extLst>
          </p:cNvPr>
          <p:cNvSpPr>
            <a:spLocks noEditPoints="1"/>
          </p:cNvSpPr>
          <p:nvPr/>
        </p:nvSpPr>
        <p:spPr bwMode="auto">
          <a:xfrm>
            <a:off x="9379460" y="2283241"/>
            <a:ext cx="359560" cy="359560"/>
          </a:xfrm>
          <a:custGeom>
            <a:avLst/>
            <a:gdLst>
              <a:gd name="T0" fmla="*/ 265 w 265"/>
              <a:gd name="T1" fmla="*/ 97 h 265"/>
              <a:gd name="T2" fmla="*/ 169 w 265"/>
              <a:gd name="T3" fmla="*/ 97 h 265"/>
              <a:gd name="T4" fmla="*/ 132 w 265"/>
              <a:gd name="T5" fmla="*/ 0 h 265"/>
              <a:gd name="T6" fmla="*/ 96 w 265"/>
              <a:gd name="T7" fmla="*/ 97 h 265"/>
              <a:gd name="T8" fmla="*/ 0 w 265"/>
              <a:gd name="T9" fmla="*/ 97 h 265"/>
              <a:gd name="T10" fmla="*/ 78 w 265"/>
              <a:gd name="T11" fmla="*/ 157 h 265"/>
              <a:gd name="T12" fmla="*/ 42 w 265"/>
              <a:gd name="T13" fmla="*/ 265 h 265"/>
              <a:gd name="T14" fmla="*/ 132 w 265"/>
              <a:gd name="T15" fmla="*/ 199 h 265"/>
              <a:gd name="T16" fmla="*/ 223 w 265"/>
              <a:gd name="T17" fmla="*/ 265 h 265"/>
              <a:gd name="T18" fmla="*/ 187 w 265"/>
              <a:gd name="T19" fmla="*/ 157 h 265"/>
              <a:gd name="T20" fmla="*/ 265 w 265"/>
              <a:gd name="T21" fmla="*/ 97 h 265"/>
              <a:gd name="T22" fmla="*/ 200 w 265"/>
              <a:gd name="T23" fmla="*/ 234 h 265"/>
              <a:gd name="T24" fmla="*/ 140 w 265"/>
              <a:gd name="T25" fmla="*/ 190 h 265"/>
              <a:gd name="T26" fmla="*/ 132 w 265"/>
              <a:gd name="T27" fmla="*/ 184 h 265"/>
              <a:gd name="T28" fmla="*/ 126 w 265"/>
              <a:gd name="T29" fmla="*/ 190 h 265"/>
              <a:gd name="T30" fmla="*/ 66 w 265"/>
              <a:gd name="T31" fmla="*/ 234 h 265"/>
              <a:gd name="T32" fmla="*/ 90 w 265"/>
              <a:gd name="T33" fmla="*/ 161 h 265"/>
              <a:gd name="T34" fmla="*/ 93 w 265"/>
              <a:gd name="T35" fmla="*/ 152 h 265"/>
              <a:gd name="T36" fmla="*/ 86 w 265"/>
              <a:gd name="T37" fmla="*/ 148 h 265"/>
              <a:gd name="T38" fmla="*/ 36 w 265"/>
              <a:gd name="T39" fmla="*/ 109 h 265"/>
              <a:gd name="T40" fmla="*/ 96 w 265"/>
              <a:gd name="T41" fmla="*/ 109 h 265"/>
              <a:gd name="T42" fmla="*/ 105 w 265"/>
              <a:gd name="T43" fmla="*/ 109 h 265"/>
              <a:gd name="T44" fmla="*/ 108 w 265"/>
              <a:gd name="T45" fmla="*/ 101 h 265"/>
              <a:gd name="T46" fmla="*/ 132 w 265"/>
              <a:gd name="T47" fmla="*/ 35 h 265"/>
              <a:gd name="T48" fmla="*/ 158 w 265"/>
              <a:gd name="T49" fmla="*/ 101 h 265"/>
              <a:gd name="T50" fmla="*/ 161 w 265"/>
              <a:gd name="T51" fmla="*/ 109 h 265"/>
              <a:gd name="T52" fmla="*/ 169 w 265"/>
              <a:gd name="T53" fmla="*/ 109 h 265"/>
              <a:gd name="T54" fmla="*/ 230 w 265"/>
              <a:gd name="T55" fmla="*/ 109 h 265"/>
              <a:gd name="T56" fmla="*/ 181 w 265"/>
              <a:gd name="T57" fmla="*/ 148 h 265"/>
              <a:gd name="T58" fmla="*/ 173 w 265"/>
              <a:gd name="T59" fmla="*/ 152 h 265"/>
              <a:gd name="T60" fmla="*/ 176 w 265"/>
              <a:gd name="T61" fmla="*/ 161 h 265"/>
              <a:gd name="T62" fmla="*/ 200 w 265"/>
              <a:gd name="T63" fmla="*/ 23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65" h="265">
                <a:moveTo>
                  <a:pt x="265" y="97"/>
                </a:moveTo>
                <a:lnTo>
                  <a:pt x="169" y="97"/>
                </a:lnTo>
                <a:lnTo>
                  <a:pt x="132" y="0"/>
                </a:lnTo>
                <a:lnTo>
                  <a:pt x="96" y="97"/>
                </a:lnTo>
                <a:lnTo>
                  <a:pt x="0" y="97"/>
                </a:lnTo>
                <a:lnTo>
                  <a:pt x="78" y="157"/>
                </a:lnTo>
                <a:lnTo>
                  <a:pt x="42" y="265"/>
                </a:lnTo>
                <a:lnTo>
                  <a:pt x="132" y="199"/>
                </a:lnTo>
                <a:lnTo>
                  <a:pt x="223" y="265"/>
                </a:lnTo>
                <a:lnTo>
                  <a:pt x="187" y="157"/>
                </a:lnTo>
                <a:lnTo>
                  <a:pt x="265" y="97"/>
                </a:lnTo>
                <a:close/>
                <a:moveTo>
                  <a:pt x="200" y="234"/>
                </a:moveTo>
                <a:lnTo>
                  <a:pt x="140" y="190"/>
                </a:lnTo>
                <a:lnTo>
                  <a:pt x="132" y="184"/>
                </a:lnTo>
                <a:lnTo>
                  <a:pt x="126" y="190"/>
                </a:lnTo>
                <a:lnTo>
                  <a:pt x="66" y="234"/>
                </a:lnTo>
                <a:lnTo>
                  <a:pt x="90" y="161"/>
                </a:lnTo>
                <a:lnTo>
                  <a:pt x="93" y="152"/>
                </a:lnTo>
                <a:lnTo>
                  <a:pt x="86" y="148"/>
                </a:lnTo>
                <a:lnTo>
                  <a:pt x="36" y="109"/>
                </a:lnTo>
                <a:lnTo>
                  <a:pt x="96" y="109"/>
                </a:lnTo>
                <a:lnTo>
                  <a:pt x="105" y="109"/>
                </a:lnTo>
                <a:lnTo>
                  <a:pt x="108" y="101"/>
                </a:lnTo>
                <a:lnTo>
                  <a:pt x="132" y="35"/>
                </a:lnTo>
                <a:lnTo>
                  <a:pt x="158" y="101"/>
                </a:lnTo>
                <a:lnTo>
                  <a:pt x="161" y="109"/>
                </a:lnTo>
                <a:lnTo>
                  <a:pt x="169" y="109"/>
                </a:lnTo>
                <a:lnTo>
                  <a:pt x="230" y="109"/>
                </a:lnTo>
                <a:lnTo>
                  <a:pt x="181" y="148"/>
                </a:lnTo>
                <a:lnTo>
                  <a:pt x="173" y="152"/>
                </a:lnTo>
                <a:lnTo>
                  <a:pt x="176" y="161"/>
                </a:lnTo>
                <a:lnTo>
                  <a:pt x="200" y="23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4">
            <a:extLst>
              <a:ext uri="{FF2B5EF4-FFF2-40B4-BE49-F238E27FC236}">
                <a16:creationId xmlns:a16="http://schemas.microsoft.com/office/drawing/2014/main" id="{10BAF38E-6C69-4426-94B1-7538CA92DE1A}"/>
              </a:ext>
            </a:extLst>
          </p:cNvPr>
          <p:cNvSpPr>
            <a:spLocks noEditPoints="1"/>
          </p:cNvSpPr>
          <p:nvPr/>
        </p:nvSpPr>
        <p:spPr bwMode="auto">
          <a:xfrm>
            <a:off x="8686327" y="2283241"/>
            <a:ext cx="359560" cy="359560"/>
          </a:xfrm>
          <a:custGeom>
            <a:avLst/>
            <a:gdLst>
              <a:gd name="T0" fmla="*/ 39 w 176"/>
              <a:gd name="T1" fmla="*/ 119 h 176"/>
              <a:gd name="T2" fmla="*/ 43 w 176"/>
              <a:gd name="T3" fmla="*/ 115 h 176"/>
              <a:gd name="T4" fmla="*/ 44 w 176"/>
              <a:gd name="T5" fmla="*/ 112 h 176"/>
              <a:gd name="T6" fmla="*/ 40 w 176"/>
              <a:gd name="T7" fmla="*/ 108 h 176"/>
              <a:gd name="T8" fmla="*/ 38 w 176"/>
              <a:gd name="T9" fmla="*/ 109 h 176"/>
              <a:gd name="T10" fmla="*/ 34 w 176"/>
              <a:gd name="T11" fmla="*/ 113 h 176"/>
              <a:gd name="T12" fmla="*/ 32 w 176"/>
              <a:gd name="T13" fmla="*/ 116 h 176"/>
              <a:gd name="T14" fmla="*/ 36 w 176"/>
              <a:gd name="T15" fmla="*/ 120 h 176"/>
              <a:gd name="T16" fmla="*/ 39 w 176"/>
              <a:gd name="T17" fmla="*/ 119 h 176"/>
              <a:gd name="T18" fmla="*/ 64 w 176"/>
              <a:gd name="T19" fmla="*/ 116 h 176"/>
              <a:gd name="T20" fmla="*/ 60 w 176"/>
              <a:gd name="T21" fmla="*/ 112 h 176"/>
              <a:gd name="T22" fmla="*/ 58 w 176"/>
              <a:gd name="T23" fmla="*/ 113 h 176"/>
              <a:gd name="T24" fmla="*/ 18 w 176"/>
              <a:gd name="T25" fmla="*/ 153 h 176"/>
              <a:gd name="T26" fmla="*/ 16 w 176"/>
              <a:gd name="T27" fmla="*/ 156 h 176"/>
              <a:gd name="T28" fmla="*/ 20 w 176"/>
              <a:gd name="T29" fmla="*/ 160 h 176"/>
              <a:gd name="T30" fmla="*/ 23 w 176"/>
              <a:gd name="T31" fmla="*/ 159 h 176"/>
              <a:gd name="T32" fmla="*/ 63 w 176"/>
              <a:gd name="T33" fmla="*/ 119 h 176"/>
              <a:gd name="T34" fmla="*/ 64 w 176"/>
              <a:gd name="T35" fmla="*/ 116 h 176"/>
              <a:gd name="T36" fmla="*/ 176 w 176"/>
              <a:gd name="T37" fmla="*/ 4 h 176"/>
              <a:gd name="T38" fmla="*/ 172 w 176"/>
              <a:gd name="T39" fmla="*/ 0 h 176"/>
              <a:gd name="T40" fmla="*/ 171 w 176"/>
              <a:gd name="T41" fmla="*/ 1 h 176"/>
              <a:gd name="T42" fmla="*/ 171 w 176"/>
              <a:gd name="T43" fmla="*/ 1 h 176"/>
              <a:gd name="T44" fmla="*/ 3 w 176"/>
              <a:gd name="T45" fmla="*/ 73 h 176"/>
              <a:gd name="T46" fmla="*/ 3 w 176"/>
              <a:gd name="T47" fmla="*/ 73 h 176"/>
              <a:gd name="T48" fmla="*/ 3 w 176"/>
              <a:gd name="T49" fmla="*/ 73 h 176"/>
              <a:gd name="T50" fmla="*/ 3 w 176"/>
              <a:gd name="T51" fmla="*/ 73 h 176"/>
              <a:gd name="T52" fmla="*/ 0 w 176"/>
              <a:gd name="T53" fmla="*/ 76 h 176"/>
              <a:gd name="T54" fmla="*/ 3 w 176"/>
              <a:gd name="T55" fmla="*/ 80 h 176"/>
              <a:gd name="T56" fmla="*/ 3 w 176"/>
              <a:gd name="T57" fmla="*/ 80 h 176"/>
              <a:gd name="T58" fmla="*/ 69 w 176"/>
              <a:gd name="T59" fmla="*/ 107 h 176"/>
              <a:gd name="T60" fmla="*/ 97 w 176"/>
              <a:gd name="T61" fmla="*/ 173 h 176"/>
              <a:gd name="T62" fmla="*/ 97 w 176"/>
              <a:gd name="T63" fmla="*/ 173 h 176"/>
              <a:gd name="T64" fmla="*/ 100 w 176"/>
              <a:gd name="T65" fmla="*/ 176 h 176"/>
              <a:gd name="T66" fmla="*/ 104 w 176"/>
              <a:gd name="T67" fmla="*/ 174 h 176"/>
              <a:gd name="T68" fmla="*/ 104 w 176"/>
              <a:gd name="T69" fmla="*/ 174 h 176"/>
              <a:gd name="T70" fmla="*/ 104 w 176"/>
              <a:gd name="T71" fmla="*/ 174 h 176"/>
              <a:gd name="T72" fmla="*/ 104 w 176"/>
              <a:gd name="T73" fmla="*/ 174 h 176"/>
              <a:gd name="T74" fmla="*/ 176 w 176"/>
              <a:gd name="T75" fmla="*/ 6 h 176"/>
              <a:gd name="T76" fmla="*/ 176 w 176"/>
              <a:gd name="T77" fmla="*/ 6 h 176"/>
              <a:gd name="T78" fmla="*/ 176 w 176"/>
              <a:gd name="T79" fmla="*/ 4 h 176"/>
              <a:gd name="T80" fmla="*/ 15 w 176"/>
              <a:gd name="T81" fmla="*/ 76 h 176"/>
              <a:gd name="T82" fmla="*/ 155 w 176"/>
              <a:gd name="T83" fmla="*/ 16 h 176"/>
              <a:gd name="T84" fmla="*/ 71 w 176"/>
              <a:gd name="T85" fmla="*/ 99 h 176"/>
              <a:gd name="T86" fmla="*/ 15 w 176"/>
              <a:gd name="T87" fmla="*/ 76 h 176"/>
              <a:gd name="T88" fmla="*/ 101 w 176"/>
              <a:gd name="T89" fmla="*/ 162 h 176"/>
              <a:gd name="T90" fmla="*/ 77 w 176"/>
              <a:gd name="T91" fmla="*/ 105 h 176"/>
              <a:gd name="T92" fmla="*/ 161 w 176"/>
              <a:gd name="T93" fmla="*/ 22 h 176"/>
              <a:gd name="T94" fmla="*/ 101 w 176"/>
              <a:gd name="T95" fmla="*/ 162 h 176"/>
              <a:gd name="T96" fmla="*/ 64 w 176"/>
              <a:gd name="T97" fmla="*/ 132 h 176"/>
              <a:gd name="T98" fmla="*/ 62 w 176"/>
              <a:gd name="T99" fmla="*/ 133 h 176"/>
              <a:gd name="T100" fmla="*/ 50 w 176"/>
              <a:gd name="T101" fmla="*/ 145 h 176"/>
              <a:gd name="T102" fmla="*/ 48 w 176"/>
              <a:gd name="T103" fmla="*/ 148 h 176"/>
              <a:gd name="T104" fmla="*/ 52 w 176"/>
              <a:gd name="T105" fmla="*/ 152 h 176"/>
              <a:gd name="T106" fmla="*/ 55 w 176"/>
              <a:gd name="T107" fmla="*/ 151 h 176"/>
              <a:gd name="T108" fmla="*/ 67 w 176"/>
              <a:gd name="T109" fmla="*/ 139 h 176"/>
              <a:gd name="T110" fmla="*/ 68 w 176"/>
              <a:gd name="T111" fmla="*/ 136 h 176"/>
              <a:gd name="T112" fmla="*/ 64 w 176"/>
              <a:gd name="T113" fmla="*/ 1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39" y="119"/>
                </a:moveTo>
                <a:cubicBezTo>
                  <a:pt x="43" y="115"/>
                  <a:pt x="43" y="115"/>
                  <a:pt x="43" y="115"/>
                </a:cubicBezTo>
                <a:cubicBezTo>
                  <a:pt x="44" y="114"/>
                  <a:pt x="44" y="113"/>
                  <a:pt x="44" y="112"/>
                </a:cubicBezTo>
                <a:cubicBezTo>
                  <a:pt x="44" y="110"/>
                  <a:pt x="43" y="108"/>
                  <a:pt x="40" y="108"/>
                </a:cubicBezTo>
                <a:cubicBezTo>
                  <a:pt x="39" y="108"/>
                  <a:pt x="38" y="109"/>
                  <a:pt x="38" y="109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3" y="114"/>
                  <a:pt x="32" y="115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38" y="120"/>
                  <a:pt x="39" y="120"/>
                  <a:pt x="39" y="119"/>
                </a:cubicBezTo>
                <a:moveTo>
                  <a:pt x="64" y="116"/>
                </a:moveTo>
                <a:cubicBezTo>
                  <a:pt x="64" y="114"/>
                  <a:pt x="63" y="112"/>
                  <a:pt x="60" y="112"/>
                </a:cubicBezTo>
                <a:cubicBezTo>
                  <a:pt x="59" y="112"/>
                  <a:pt x="58" y="113"/>
                  <a:pt x="58" y="113"/>
                </a:cubicBezTo>
                <a:cubicBezTo>
                  <a:pt x="18" y="153"/>
                  <a:pt x="18" y="153"/>
                  <a:pt x="18" y="153"/>
                </a:cubicBezTo>
                <a:cubicBezTo>
                  <a:pt x="17" y="154"/>
                  <a:pt x="16" y="155"/>
                  <a:pt x="16" y="156"/>
                </a:cubicBezTo>
                <a:cubicBezTo>
                  <a:pt x="16" y="158"/>
                  <a:pt x="18" y="160"/>
                  <a:pt x="20" y="160"/>
                </a:cubicBezTo>
                <a:cubicBezTo>
                  <a:pt x="22" y="160"/>
                  <a:pt x="23" y="160"/>
                  <a:pt x="23" y="159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64" y="118"/>
                  <a:pt x="64" y="117"/>
                  <a:pt x="64" y="116"/>
                </a:cubicBezTo>
                <a:moveTo>
                  <a:pt x="176" y="4"/>
                </a:moveTo>
                <a:cubicBezTo>
                  <a:pt x="176" y="2"/>
                  <a:pt x="175" y="0"/>
                  <a:pt x="172" y="0"/>
                </a:cubicBezTo>
                <a:cubicBezTo>
                  <a:pt x="172" y="0"/>
                  <a:pt x="171" y="0"/>
                  <a:pt x="171" y="1"/>
                </a:cubicBezTo>
                <a:cubicBezTo>
                  <a:pt x="171" y="1"/>
                  <a:pt x="171" y="1"/>
                  <a:pt x="171" y="1"/>
                </a:cubicBezTo>
                <a:cubicBezTo>
                  <a:pt x="3" y="73"/>
                  <a:pt x="3" y="73"/>
                  <a:pt x="3" y="73"/>
                </a:cubicBezTo>
                <a:cubicBezTo>
                  <a:pt x="3" y="73"/>
                  <a:pt x="3" y="73"/>
                  <a:pt x="3" y="73"/>
                </a:cubicBezTo>
                <a:cubicBezTo>
                  <a:pt x="3" y="73"/>
                  <a:pt x="3" y="73"/>
                  <a:pt x="3" y="73"/>
                </a:cubicBezTo>
                <a:cubicBezTo>
                  <a:pt x="3" y="73"/>
                  <a:pt x="3" y="73"/>
                  <a:pt x="3" y="73"/>
                </a:cubicBezTo>
                <a:cubicBezTo>
                  <a:pt x="1" y="73"/>
                  <a:pt x="0" y="75"/>
                  <a:pt x="0" y="76"/>
                </a:cubicBezTo>
                <a:cubicBezTo>
                  <a:pt x="0" y="78"/>
                  <a:pt x="2" y="79"/>
                  <a:pt x="3" y="80"/>
                </a:cubicBezTo>
                <a:cubicBezTo>
                  <a:pt x="3" y="80"/>
                  <a:pt x="3" y="80"/>
                  <a:pt x="3" y="8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97" y="175"/>
                  <a:pt x="99" y="176"/>
                  <a:pt x="100" y="176"/>
                </a:cubicBezTo>
                <a:cubicBezTo>
                  <a:pt x="102" y="176"/>
                  <a:pt x="103" y="175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5"/>
                  <a:pt x="176" y="5"/>
                  <a:pt x="176" y="4"/>
                </a:cubicBezTo>
                <a:moveTo>
                  <a:pt x="15" y="76"/>
                </a:moveTo>
                <a:cubicBezTo>
                  <a:pt x="155" y="16"/>
                  <a:pt x="155" y="16"/>
                  <a:pt x="155" y="16"/>
                </a:cubicBezTo>
                <a:cubicBezTo>
                  <a:pt x="71" y="99"/>
                  <a:pt x="71" y="99"/>
                  <a:pt x="71" y="99"/>
                </a:cubicBezTo>
                <a:lnTo>
                  <a:pt x="15" y="76"/>
                </a:lnTo>
                <a:close/>
                <a:moveTo>
                  <a:pt x="101" y="162"/>
                </a:moveTo>
                <a:cubicBezTo>
                  <a:pt x="77" y="105"/>
                  <a:pt x="77" y="105"/>
                  <a:pt x="77" y="105"/>
                </a:cubicBezTo>
                <a:cubicBezTo>
                  <a:pt x="161" y="22"/>
                  <a:pt x="161" y="22"/>
                  <a:pt x="161" y="22"/>
                </a:cubicBezTo>
                <a:lnTo>
                  <a:pt x="101" y="162"/>
                </a:lnTo>
                <a:close/>
                <a:moveTo>
                  <a:pt x="64" y="132"/>
                </a:moveTo>
                <a:cubicBezTo>
                  <a:pt x="63" y="132"/>
                  <a:pt x="62" y="133"/>
                  <a:pt x="62" y="133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49" y="146"/>
                  <a:pt x="48" y="147"/>
                  <a:pt x="48" y="148"/>
                </a:cubicBezTo>
                <a:cubicBezTo>
                  <a:pt x="48" y="150"/>
                  <a:pt x="50" y="152"/>
                  <a:pt x="52" y="152"/>
                </a:cubicBezTo>
                <a:cubicBezTo>
                  <a:pt x="54" y="152"/>
                  <a:pt x="55" y="152"/>
                  <a:pt x="55" y="151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68" y="138"/>
                  <a:pt x="68" y="137"/>
                  <a:pt x="68" y="136"/>
                </a:cubicBezTo>
                <a:cubicBezTo>
                  <a:pt x="68" y="134"/>
                  <a:pt x="67" y="132"/>
                  <a:pt x="64" y="13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5">
            <a:extLst>
              <a:ext uri="{FF2B5EF4-FFF2-40B4-BE49-F238E27FC236}">
                <a16:creationId xmlns:a16="http://schemas.microsoft.com/office/drawing/2014/main" id="{14C4CB3B-A2C4-4581-8A1D-2DB6A63F3FC0}"/>
              </a:ext>
            </a:extLst>
          </p:cNvPr>
          <p:cNvSpPr>
            <a:spLocks noEditPoints="1"/>
          </p:cNvSpPr>
          <p:nvPr/>
        </p:nvSpPr>
        <p:spPr bwMode="auto">
          <a:xfrm>
            <a:off x="10114519" y="3011179"/>
            <a:ext cx="359560" cy="359560"/>
          </a:xfrm>
          <a:custGeom>
            <a:avLst/>
            <a:gdLst>
              <a:gd name="T0" fmla="*/ 48 w 176"/>
              <a:gd name="T1" fmla="*/ 88 h 176"/>
              <a:gd name="T2" fmla="*/ 128 w 176"/>
              <a:gd name="T3" fmla="*/ 88 h 176"/>
              <a:gd name="T4" fmla="*/ 88 w 176"/>
              <a:gd name="T5" fmla="*/ 120 h 176"/>
              <a:gd name="T6" fmla="*/ 88 w 176"/>
              <a:gd name="T7" fmla="*/ 56 h 176"/>
              <a:gd name="T8" fmla="*/ 88 w 176"/>
              <a:gd name="T9" fmla="*/ 120 h 176"/>
              <a:gd name="T10" fmla="*/ 162 w 176"/>
              <a:gd name="T11" fmla="*/ 68 h 176"/>
              <a:gd name="T12" fmla="*/ 159 w 176"/>
              <a:gd name="T13" fmla="*/ 43 h 176"/>
              <a:gd name="T14" fmla="*/ 142 w 176"/>
              <a:gd name="T15" fmla="*/ 18 h 176"/>
              <a:gd name="T16" fmla="*/ 134 w 176"/>
              <a:gd name="T17" fmla="*/ 18 h 176"/>
              <a:gd name="T18" fmla="*/ 108 w 176"/>
              <a:gd name="T19" fmla="*/ 15 h 176"/>
              <a:gd name="T20" fmla="*/ 100 w 176"/>
              <a:gd name="T21" fmla="*/ 0 h 176"/>
              <a:gd name="T22" fmla="*/ 71 w 176"/>
              <a:gd name="T23" fmla="*/ 6 h 176"/>
              <a:gd name="T24" fmla="*/ 50 w 176"/>
              <a:gd name="T25" fmla="*/ 22 h 176"/>
              <a:gd name="T26" fmla="*/ 38 w 176"/>
              <a:gd name="T27" fmla="*/ 16 h 176"/>
              <a:gd name="T28" fmla="*/ 18 w 176"/>
              <a:gd name="T29" fmla="*/ 34 h 176"/>
              <a:gd name="T30" fmla="*/ 22 w 176"/>
              <a:gd name="T31" fmla="*/ 50 h 176"/>
              <a:gd name="T32" fmla="*/ 6 w 176"/>
              <a:gd name="T33" fmla="*/ 71 h 176"/>
              <a:gd name="T34" fmla="*/ 0 w 176"/>
              <a:gd name="T35" fmla="*/ 100 h 176"/>
              <a:gd name="T36" fmla="*/ 15 w 176"/>
              <a:gd name="T37" fmla="*/ 108 h 176"/>
              <a:gd name="T38" fmla="*/ 18 w 176"/>
              <a:gd name="T39" fmla="*/ 134 h 176"/>
              <a:gd name="T40" fmla="*/ 35 w 176"/>
              <a:gd name="T41" fmla="*/ 159 h 176"/>
              <a:gd name="T42" fmla="*/ 43 w 176"/>
              <a:gd name="T43" fmla="*/ 159 h 176"/>
              <a:gd name="T44" fmla="*/ 69 w 176"/>
              <a:gd name="T45" fmla="*/ 162 h 176"/>
              <a:gd name="T46" fmla="*/ 77 w 176"/>
              <a:gd name="T47" fmla="*/ 176 h 176"/>
              <a:gd name="T48" fmla="*/ 106 w 176"/>
              <a:gd name="T49" fmla="*/ 170 h 176"/>
              <a:gd name="T50" fmla="*/ 127 w 176"/>
              <a:gd name="T51" fmla="*/ 154 h 176"/>
              <a:gd name="T52" fmla="*/ 139 w 176"/>
              <a:gd name="T53" fmla="*/ 160 h 176"/>
              <a:gd name="T54" fmla="*/ 159 w 176"/>
              <a:gd name="T55" fmla="*/ 142 h 176"/>
              <a:gd name="T56" fmla="*/ 154 w 176"/>
              <a:gd name="T57" fmla="*/ 126 h 176"/>
              <a:gd name="T58" fmla="*/ 171 w 176"/>
              <a:gd name="T59" fmla="*/ 106 h 176"/>
              <a:gd name="T60" fmla="*/ 176 w 176"/>
              <a:gd name="T61" fmla="*/ 76 h 176"/>
              <a:gd name="T62" fmla="*/ 168 w 176"/>
              <a:gd name="T63" fmla="*/ 98 h 176"/>
              <a:gd name="T64" fmla="*/ 160 w 176"/>
              <a:gd name="T65" fmla="*/ 100 h 176"/>
              <a:gd name="T66" fmla="*/ 148 w 176"/>
              <a:gd name="T67" fmla="*/ 122 h 176"/>
              <a:gd name="T68" fmla="*/ 152 w 176"/>
              <a:gd name="T69" fmla="*/ 138 h 176"/>
              <a:gd name="T70" fmla="*/ 138 w 176"/>
              <a:gd name="T71" fmla="*/ 152 h 176"/>
              <a:gd name="T72" fmla="*/ 127 w 176"/>
              <a:gd name="T73" fmla="*/ 146 h 176"/>
              <a:gd name="T74" fmla="*/ 106 w 176"/>
              <a:gd name="T75" fmla="*/ 154 h 176"/>
              <a:gd name="T76" fmla="*/ 98 w 176"/>
              <a:gd name="T77" fmla="*/ 168 h 176"/>
              <a:gd name="T78" fmla="*/ 79 w 176"/>
              <a:gd name="T79" fmla="*/ 168 h 176"/>
              <a:gd name="T80" fmla="*/ 71 w 176"/>
              <a:gd name="T81" fmla="*/ 154 h 176"/>
              <a:gd name="T82" fmla="*/ 50 w 176"/>
              <a:gd name="T83" fmla="*/ 146 h 176"/>
              <a:gd name="T84" fmla="*/ 39 w 176"/>
              <a:gd name="T85" fmla="*/ 152 h 176"/>
              <a:gd name="T86" fmla="*/ 25 w 176"/>
              <a:gd name="T87" fmla="*/ 138 h 176"/>
              <a:gd name="T88" fmla="*/ 29 w 176"/>
              <a:gd name="T89" fmla="*/ 122 h 176"/>
              <a:gd name="T90" fmla="*/ 17 w 176"/>
              <a:gd name="T91" fmla="*/ 100 h 176"/>
              <a:gd name="T92" fmla="*/ 8 w 176"/>
              <a:gd name="T93" fmla="*/ 98 h 176"/>
              <a:gd name="T94" fmla="*/ 17 w 176"/>
              <a:gd name="T95" fmla="*/ 76 h 176"/>
              <a:gd name="T96" fmla="*/ 29 w 176"/>
              <a:gd name="T97" fmla="*/ 54 h 176"/>
              <a:gd name="T98" fmla="*/ 25 w 176"/>
              <a:gd name="T99" fmla="*/ 39 h 176"/>
              <a:gd name="T100" fmla="*/ 39 w 176"/>
              <a:gd name="T101" fmla="*/ 25 h 176"/>
              <a:gd name="T102" fmla="*/ 50 w 176"/>
              <a:gd name="T103" fmla="*/ 30 h 176"/>
              <a:gd name="T104" fmla="*/ 71 w 176"/>
              <a:gd name="T105" fmla="*/ 22 h 176"/>
              <a:gd name="T106" fmla="*/ 79 w 176"/>
              <a:gd name="T107" fmla="*/ 8 h 176"/>
              <a:gd name="T108" fmla="*/ 98 w 176"/>
              <a:gd name="T109" fmla="*/ 8 h 176"/>
              <a:gd name="T110" fmla="*/ 106 w 176"/>
              <a:gd name="T111" fmla="*/ 22 h 176"/>
              <a:gd name="T112" fmla="*/ 127 w 176"/>
              <a:gd name="T113" fmla="*/ 30 h 176"/>
              <a:gd name="T114" fmla="*/ 138 w 176"/>
              <a:gd name="T115" fmla="*/ 25 h 176"/>
              <a:gd name="T116" fmla="*/ 152 w 176"/>
              <a:gd name="T117" fmla="*/ 39 h 176"/>
              <a:gd name="T118" fmla="*/ 148 w 176"/>
              <a:gd name="T119" fmla="*/ 54 h 176"/>
              <a:gd name="T120" fmla="*/ 160 w 176"/>
              <a:gd name="T121" fmla="*/ 76 h 176"/>
              <a:gd name="T122" fmla="*/ 168 w 176"/>
              <a:gd name="T123" fmla="*/ 9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6">
                <a:moveTo>
                  <a:pt x="88" y="48"/>
                </a:moveTo>
                <a:cubicBezTo>
                  <a:pt x="66" y="48"/>
                  <a:pt x="48" y="66"/>
                  <a:pt x="48" y="88"/>
                </a:cubicBezTo>
                <a:cubicBezTo>
                  <a:pt x="48" y="110"/>
                  <a:pt x="66" y="128"/>
                  <a:pt x="88" y="128"/>
                </a:cubicBezTo>
                <a:cubicBezTo>
                  <a:pt x="111" y="128"/>
                  <a:pt x="128" y="110"/>
                  <a:pt x="128" y="88"/>
                </a:cubicBezTo>
                <a:cubicBezTo>
                  <a:pt x="128" y="66"/>
                  <a:pt x="111" y="48"/>
                  <a:pt x="88" y="48"/>
                </a:cubicBezTo>
                <a:moveTo>
                  <a:pt x="88" y="120"/>
                </a:moveTo>
                <a:cubicBezTo>
                  <a:pt x="71" y="120"/>
                  <a:pt x="56" y="106"/>
                  <a:pt x="56" y="88"/>
                </a:cubicBezTo>
                <a:cubicBezTo>
                  <a:pt x="56" y="71"/>
                  <a:pt x="71" y="56"/>
                  <a:pt x="88" y="56"/>
                </a:cubicBezTo>
                <a:cubicBezTo>
                  <a:pt x="106" y="56"/>
                  <a:pt x="120" y="71"/>
                  <a:pt x="120" y="88"/>
                </a:cubicBezTo>
                <a:cubicBezTo>
                  <a:pt x="120" y="106"/>
                  <a:pt x="106" y="120"/>
                  <a:pt x="88" y="120"/>
                </a:cubicBezTo>
                <a:moveTo>
                  <a:pt x="171" y="71"/>
                </a:moveTo>
                <a:cubicBezTo>
                  <a:pt x="162" y="68"/>
                  <a:pt x="162" y="68"/>
                  <a:pt x="162" y="68"/>
                </a:cubicBezTo>
                <a:cubicBezTo>
                  <a:pt x="160" y="62"/>
                  <a:pt x="158" y="56"/>
                  <a:pt x="154" y="50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60" y="40"/>
                  <a:pt x="161" y="37"/>
                  <a:pt x="159" y="34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41" y="17"/>
                  <a:pt x="140" y="16"/>
                  <a:pt x="139" y="16"/>
                </a:cubicBezTo>
                <a:cubicBezTo>
                  <a:pt x="137" y="16"/>
                  <a:pt x="135" y="17"/>
                  <a:pt x="134" y="18"/>
                </a:cubicBezTo>
                <a:cubicBezTo>
                  <a:pt x="127" y="22"/>
                  <a:pt x="127" y="22"/>
                  <a:pt x="127" y="22"/>
                </a:cubicBezTo>
                <a:cubicBezTo>
                  <a:pt x="121" y="19"/>
                  <a:pt x="115" y="16"/>
                  <a:pt x="108" y="15"/>
                </a:cubicBezTo>
                <a:cubicBezTo>
                  <a:pt x="106" y="6"/>
                  <a:pt x="106" y="6"/>
                  <a:pt x="106" y="6"/>
                </a:cubicBezTo>
                <a:cubicBezTo>
                  <a:pt x="105" y="3"/>
                  <a:pt x="103" y="0"/>
                  <a:pt x="100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3" y="0"/>
                  <a:pt x="72" y="3"/>
                  <a:pt x="71" y="6"/>
                </a:cubicBezTo>
                <a:cubicBezTo>
                  <a:pt x="69" y="15"/>
                  <a:pt x="69" y="15"/>
                  <a:pt x="69" y="15"/>
                </a:cubicBezTo>
                <a:cubicBezTo>
                  <a:pt x="62" y="16"/>
                  <a:pt x="56" y="19"/>
                  <a:pt x="50" y="22"/>
                </a:cubicBezTo>
                <a:cubicBezTo>
                  <a:pt x="43" y="18"/>
                  <a:pt x="43" y="18"/>
                  <a:pt x="43" y="18"/>
                </a:cubicBezTo>
                <a:cubicBezTo>
                  <a:pt x="41" y="17"/>
                  <a:pt x="40" y="16"/>
                  <a:pt x="38" y="16"/>
                </a:cubicBezTo>
                <a:cubicBezTo>
                  <a:pt x="37" y="16"/>
                  <a:pt x="36" y="17"/>
                  <a:pt x="35" y="18"/>
                </a:cubicBezTo>
                <a:cubicBezTo>
                  <a:pt x="18" y="34"/>
                  <a:pt x="18" y="34"/>
                  <a:pt x="18" y="34"/>
                </a:cubicBezTo>
                <a:cubicBezTo>
                  <a:pt x="16" y="37"/>
                  <a:pt x="17" y="40"/>
                  <a:pt x="18" y="43"/>
                </a:cubicBezTo>
                <a:cubicBezTo>
                  <a:pt x="22" y="50"/>
                  <a:pt x="22" y="50"/>
                  <a:pt x="22" y="50"/>
                </a:cubicBezTo>
                <a:cubicBezTo>
                  <a:pt x="19" y="56"/>
                  <a:pt x="17" y="62"/>
                  <a:pt x="15" y="68"/>
                </a:cubicBezTo>
                <a:cubicBezTo>
                  <a:pt x="6" y="71"/>
                  <a:pt x="6" y="71"/>
                  <a:pt x="6" y="71"/>
                </a:cubicBezTo>
                <a:cubicBezTo>
                  <a:pt x="3" y="71"/>
                  <a:pt x="0" y="73"/>
                  <a:pt x="0" y="7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3"/>
                  <a:pt x="3" y="105"/>
                  <a:pt x="6" y="106"/>
                </a:cubicBezTo>
                <a:cubicBezTo>
                  <a:pt x="15" y="108"/>
                  <a:pt x="15" y="108"/>
                  <a:pt x="15" y="108"/>
                </a:cubicBezTo>
                <a:cubicBezTo>
                  <a:pt x="17" y="114"/>
                  <a:pt x="19" y="121"/>
                  <a:pt x="22" y="126"/>
                </a:cubicBezTo>
                <a:cubicBezTo>
                  <a:pt x="18" y="134"/>
                  <a:pt x="18" y="134"/>
                  <a:pt x="18" y="134"/>
                </a:cubicBezTo>
                <a:cubicBezTo>
                  <a:pt x="16" y="136"/>
                  <a:pt x="16" y="140"/>
                  <a:pt x="18" y="142"/>
                </a:cubicBezTo>
                <a:cubicBezTo>
                  <a:pt x="35" y="159"/>
                  <a:pt x="35" y="159"/>
                  <a:pt x="35" y="159"/>
                </a:cubicBezTo>
                <a:cubicBezTo>
                  <a:pt x="36" y="160"/>
                  <a:pt x="37" y="160"/>
                  <a:pt x="38" y="160"/>
                </a:cubicBezTo>
                <a:cubicBezTo>
                  <a:pt x="40" y="160"/>
                  <a:pt x="41" y="159"/>
                  <a:pt x="43" y="159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6" y="157"/>
                  <a:pt x="62" y="160"/>
                  <a:pt x="69" y="162"/>
                </a:cubicBezTo>
                <a:cubicBezTo>
                  <a:pt x="71" y="170"/>
                  <a:pt x="71" y="170"/>
                  <a:pt x="71" y="170"/>
                </a:cubicBezTo>
                <a:cubicBezTo>
                  <a:pt x="72" y="173"/>
                  <a:pt x="73" y="176"/>
                  <a:pt x="77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5" y="173"/>
                  <a:pt x="106" y="170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5" y="160"/>
                  <a:pt x="121" y="157"/>
                  <a:pt x="127" y="154"/>
                </a:cubicBezTo>
                <a:cubicBezTo>
                  <a:pt x="134" y="159"/>
                  <a:pt x="134" y="159"/>
                  <a:pt x="134" y="159"/>
                </a:cubicBezTo>
                <a:cubicBezTo>
                  <a:pt x="136" y="159"/>
                  <a:pt x="137" y="160"/>
                  <a:pt x="139" y="160"/>
                </a:cubicBezTo>
                <a:cubicBezTo>
                  <a:pt x="140" y="160"/>
                  <a:pt x="141" y="160"/>
                  <a:pt x="142" y="159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61" y="140"/>
                  <a:pt x="160" y="136"/>
                  <a:pt x="159" y="134"/>
                </a:cubicBezTo>
                <a:cubicBezTo>
                  <a:pt x="154" y="126"/>
                  <a:pt x="154" y="126"/>
                  <a:pt x="154" y="126"/>
                </a:cubicBezTo>
                <a:cubicBezTo>
                  <a:pt x="158" y="121"/>
                  <a:pt x="160" y="114"/>
                  <a:pt x="162" y="108"/>
                </a:cubicBezTo>
                <a:cubicBezTo>
                  <a:pt x="171" y="106"/>
                  <a:pt x="171" y="106"/>
                  <a:pt x="171" y="106"/>
                </a:cubicBezTo>
                <a:cubicBezTo>
                  <a:pt x="173" y="105"/>
                  <a:pt x="176" y="103"/>
                  <a:pt x="176" y="100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6" y="73"/>
                  <a:pt x="173" y="71"/>
                  <a:pt x="171" y="71"/>
                </a:cubicBezTo>
                <a:moveTo>
                  <a:pt x="168" y="98"/>
                </a:moveTo>
                <a:cubicBezTo>
                  <a:pt x="168" y="98"/>
                  <a:pt x="168" y="98"/>
                  <a:pt x="168" y="98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57" y="101"/>
                  <a:pt x="155" y="103"/>
                  <a:pt x="154" y="106"/>
                </a:cubicBezTo>
                <a:cubicBezTo>
                  <a:pt x="153" y="112"/>
                  <a:pt x="151" y="117"/>
                  <a:pt x="148" y="122"/>
                </a:cubicBezTo>
                <a:cubicBezTo>
                  <a:pt x="146" y="125"/>
                  <a:pt x="146" y="128"/>
                  <a:pt x="148" y="130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1" y="147"/>
                  <a:pt x="131" y="147"/>
                  <a:pt x="131" y="147"/>
                </a:cubicBezTo>
                <a:cubicBezTo>
                  <a:pt x="129" y="147"/>
                  <a:pt x="128" y="146"/>
                  <a:pt x="127" y="146"/>
                </a:cubicBezTo>
                <a:cubicBezTo>
                  <a:pt x="125" y="146"/>
                  <a:pt x="124" y="147"/>
                  <a:pt x="123" y="147"/>
                </a:cubicBezTo>
                <a:cubicBezTo>
                  <a:pt x="117" y="150"/>
                  <a:pt x="112" y="153"/>
                  <a:pt x="106" y="154"/>
                </a:cubicBezTo>
                <a:cubicBezTo>
                  <a:pt x="103" y="155"/>
                  <a:pt x="101" y="157"/>
                  <a:pt x="100" y="160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79" y="168"/>
                  <a:pt x="79" y="168"/>
                  <a:pt x="79" y="168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76" y="157"/>
                  <a:pt x="74" y="155"/>
                  <a:pt x="71" y="154"/>
                </a:cubicBezTo>
                <a:cubicBezTo>
                  <a:pt x="65" y="153"/>
                  <a:pt x="60" y="150"/>
                  <a:pt x="54" y="147"/>
                </a:cubicBezTo>
                <a:cubicBezTo>
                  <a:pt x="53" y="147"/>
                  <a:pt x="52" y="146"/>
                  <a:pt x="50" y="146"/>
                </a:cubicBezTo>
                <a:cubicBezTo>
                  <a:pt x="49" y="146"/>
                  <a:pt x="48" y="147"/>
                  <a:pt x="46" y="147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25" y="138"/>
                  <a:pt x="25" y="138"/>
                  <a:pt x="25" y="138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31" y="128"/>
                  <a:pt x="31" y="125"/>
                  <a:pt x="29" y="122"/>
                </a:cubicBezTo>
                <a:cubicBezTo>
                  <a:pt x="26" y="117"/>
                  <a:pt x="24" y="112"/>
                  <a:pt x="23" y="106"/>
                </a:cubicBezTo>
                <a:cubicBezTo>
                  <a:pt x="22" y="103"/>
                  <a:pt x="20" y="101"/>
                  <a:pt x="17" y="100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8" y="98"/>
                  <a:pt x="8" y="98"/>
                </a:cubicBezTo>
                <a:cubicBezTo>
                  <a:pt x="8" y="78"/>
                  <a:pt x="8" y="78"/>
                  <a:pt x="8" y="78"/>
                </a:cubicBezTo>
                <a:cubicBezTo>
                  <a:pt x="17" y="76"/>
                  <a:pt x="17" y="76"/>
                  <a:pt x="17" y="76"/>
                </a:cubicBezTo>
                <a:cubicBezTo>
                  <a:pt x="20" y="76"/>
                  <a:pt x="22" y="73"/>
                  <a:pt x="23" y="71"/>
                </a:cubicBezTo>
                <a:cubicBezTo>
                  <a:pt x="24" y="65"/>
                  <a:pt x="26" y="59"/>
                  <a:pt x="29" y="54"/>
                </a:cubicBezTo>
                <a:cubicBezTo>
                  <a:pt x="31" y="52"/>
                  <a:pt x="31" y="48"/>
                  <a:pt x="29" y="46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39" y="25"/>
                  <a:pt x="39" y="25"/>
                  <a:pt x="39" y="25"/>
                </a:cubicBezTo>
                <a:cubicBezTo>
                  <a:pt x="46" y="29"/>
                  <a:pt x="46" y="29"/>
                  <a:pt x="46" y="29"/>
                </a:cubicBezTo>
                <a:cubicBezTo>
                  <a:pt x="48" y="30"/>
                  <a:pt x="49" y="30"/>
                  <a:pt x="50" y="30"/>
                </a:cubicBezTo>
                <a:cubicBezTo>
                  <a:pt x="52" y="30"/>
                  <a:pt x="53" y="30"/>
                  <a:pt x="54" y="29"/>
                </a:cubicBezTo>
                <a:cubicBezTo>
                  <a:pt x="60" y="26"/>
                  <a:pt x="65" y="24"/>
                  <a:pt x="71" y="22"/>
                </a:cubicBezTo>
                <a:cubicBezTo>
                  <a:pt x="74" y="22"/>
                  <a:pt x="76" y="19"/>
                  <a:pt x="76" y="17"/>
                </a:cubicBezTo>
                <a:cubicBezTo>
                  <a:pt x="79" y="8"/>
                  <a:pt x="79" y="8"/>
                  <a:pt x="79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100" y="17"/>
                  <a:pt x="100" y="17"/>
                  <a:pt x="100" y="17"/>
                </a:cubicBezTo>
                <a:cubicBezTo>
                  <a:pt x="101" y="19"/>
                  <a:pt x="103" y="22"/>
                  <a:pt x="106" y="22"/>
                </a:cubicBezTo>
                <a:cubicBezTo>
                  <a:pt x="112" y="24"/>
                  <a:pt x="117" y="26"/>
                  <a:pt x="123" y="29"/>
                </a:cubicBezTo>
                <a:cubicBezTo>
                  <a:pt x="124" y="30"/>
                  <a:pt x="125" y="30"/>
                  <a:pt x="127" y="30"/>
                </a:cubicBezTo>
                <a:cubicBezTo>
                  <a:pt x="128" y="30"/>
                  <a:pt x="129" y="30"/>
                  <a:pt x="131" y="29"/>
                </a:cubicBezTo>
                <a:cubicBezTo>
                  <a:pt x="138" y="25"/>
                  <a:pt x="138" y="25"/>
                  <a:pt x="138" y="25"/>
                </a:cubicBezTo>
                <a:cubicBezTo>
                  <a:pt x="152" y="39"/>
                  <a:pt x="152" y="39"/>
                  <a:pt x="152" y="39"/>
                </a:cubicBezTo>
                <a:cubicBezTo>
                  <a:pt x="152" y="39"/>
                  <a:pt x="152" y="39"/>
                  <a:pt x="152" y="39"/>
                </a:cubicBezTo>
                <a:cubicBezTo>
                  <a:pt x="148" y="46"/>
                  <a:pt x="148" y="46"/>
                  <a:pt x="148" y="46"/>
                </a:cubicBezTo>
                <a:cubicBezTo>
                  <a:pt x="146" y="48"/>
                  <a:pt x="146" y="52"/>
                  <a:pt x="148" y="54"/>
                </a:cubicBezTo>
                <a:cubicBezTo>
                  <a:pt x="151" y="59"/>
                  <a:pt x="153" y="65"/>
                  <a:pt x="154" y="71"/>
                </a:cubicBezTo>
                <a:cubicBezTo>
                  <a:pt x="155" y="73"/>
                  <a:pt x="157" y="76"/>
                  <a:pt x="160" y="76"/>
                </a:cubicBezTo>
                <a:cubicBezTo>
                  <a:pt x="168" y="78"/>
                  <a:pt x="168" y="78"/>
                  <a:pt x="168" y="78"/>
                </a:cubicBezTo>
                <a:lnTo>
                  <a:pt x="168" y="9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F3407EA5-8C60-44F0-884C-A29977134343}"/>
              </a:ext>
            </a:extLst>
          </p:cNvPr>
          <p:cNvSpPr>
            <a:spLocks noEditPoints="1"/>
          </p:cNvSpPr>
          <p:nvPr/>
        </p:nvSpPr>
        <p:spPr bwMode="auto">
          <a:xfrm>
            <a:off x="10072593" y="2282563"/>
            <a:ext cx="360916" cy="360916"/>
          </a:xfrm>
          <a:custGeom>
            <a:avLst/>
            <a:gdLst>
              <a:gd name="T0" fmla="*/ 132 w 176"/>
              <a:gd name="T1" fmla="*/ 84 h 176"/>
              <a:gd name="T2" fmla="*/ 92 w 176"/>
              <a:gd name="T3" fmla="*/ 84 h 176"/>
              <a:gd name="T4" fmla="*/ 92 w 176"/>
              <a:gd name="T5" fmla="*/ 44 h 176"/>
              <a:gd name="T6" fmla="*/ 88 w 176"/>
              <a:gd name="T7" fmla="*/ 40 h 176"/>
              <a:gd name="T8" fmla="*/ 84 w 176"/>
              <a:gd name="T9" fmla="*/ 44 h 176"/>
              <a:gd name="T10" fmla="*/ 84 w 176"/>
              <a:gd name="T11" fmla="*/ 84 h 176"/>
              <a:gd name="T12" fmla="*/ 44 w 176"/>
              <a:gd name="T13" fmla="*/ 84 h 176"/>
              <a:gd name="T14" fmla="*/ 40 w 176"/>
              <a:gd name="T15" fmla="*/ 88 h 176"/>
              <a:gd name="T16" fmla="*/ 44 w 176"/>
              <a:gd name="T17" fmla="*/ 92 h 176"/>
              <a:gd name="T18" fmla="*/ 84 w 176"/>
              <a:gd name="T19" fmla="*/ 92 h 176"/>
              <a:gd name="T20" fmla="*/ 84 w 176"/>
              <a:gd name="T21" fmla="*/ 132 h 176"/>
              <a:gd name="T22" fmla="*/ 88 w 176"/>
              <a:gd name="T23" fmla="*/ 136 h 176"/>
              <a:gd name="T24" fmla="*/ 92 w 176"/>
              <a:gd name="T25" fmla="*/ 132 h 176"/>
              <a:gd name="T26" fmla="*/ 92 w 176"/>
              <a:gd name="T27" fmla="*/ 92 h 176"/>
              <a:gd name="T28" fmla="*/ 132 w 176"/>
              <a:gd name="T29" fmla="*/ 92 h 176"/>
              <a:gd name="T30" fmla="*/ 136 w 176"/>
              <a:gd name="T31" fmla="*/ 88 h 176"/>
              <a:gd name="T32" fmla="*/ 132 w 176"/>
              <a:gd name="T33" fmla="*/ 84 h 176"/>
              <a:gd name="T34" fmla="*/ 88 w 176"/>
              <a:gd name="T35" fmla="*/ 0 h 176"/>
              <a:gd name="T36" fmla="*/ 0 w 176"/>
              <a:gd name="T37" fmla="*/ 88 h 176"/>
              <a:gd name="T38" fmla="*/ 88 w 176"/>
              <a:gd name="T39" fmla="*/ 176 h 176"/>
              <a:gd name="T40" fmla="*/ 176 w 176"/>
              <a:gd name="T41" fmla="*/ 88 h 176"/>
              <a:gd name="T42" fmla="*/ 88 w 176"/>
              <a:gd name="T43" fmla="*/ 0 h 176"/>
              <a:gd name="T44" fmla="*/ 88 w 176"/>
              <a:gd name="T45" fmla="*/ 168 h 176"/>
              <a:gd name="T46" fmla="*/ 8 w 176"/>
              <a:gd name="T47" fmla="*/ 88 h 176"/>
              <a:gd name="T48" fmla="*/ 88 w 176"/>
              <a:gd name="T49" fmla="*/ 8 h 176"/>
              <a:gd name="T50" fmla="*/ 168 w 176"/>
              <a:gd name="T51" fmla="*/ 88 h 176"/>
              <a:gd name="T52" fmla="*/ 88 w 176"/>
              <a:gd name="T5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176">
                <a:moveTo>
                  <a:pt x="132" y="84"/>
                </a:moveTo>
                <a:cubicBezTo>
                  <a:pt x="92" y="84"/>
                  <a:pt x="92" y="84"/>
                  <a:pt x="92" y="84"/>
                </a:cubicBezTo>
                <a:cubicBezTo>
                  <a:pt x="92" y="44"/>
                  <a:pt x="92" y="44"/>
                  <a:pt x="92" y="44"/>
                </a:cubicBezTo>
                <a:cubicBezTo>
                  <a:pt x="92" y="42"/>
                  <a:pt x="91" y="40"/>
                  <a:pt x="88" y="40"/>
                </a:cubicBezTo>
                <a:cubicBezTo>
                  <a:pt x="86" y="40"/>
                  <a:pt x="84" y="42"/>
                  <a:pt x="84" y="44"/>
                </a:cubicBezTo>
                <a:cubicBezTo>
                  <a:pt x="84" y="84"/>
                  <a:pt x="84" y="84"/>
                  <a:pt x="84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2" y="84"/>
                  <a:pt x="40" y="86"/>
                  <a:pt x="40" y="88"/>
                </a:cubicBezTo>
                <a:cubicBezTo>
                  <a:pt x="40" y="90"/>
                  <a:pt x="42" y="92"/>
                  <a:pt x="4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84" y="134"/>
                  <a:pt x="86" y="136"/>
                  <a:pt x="88" y="136"/>
                </a:cubicBezTo>
                <a:cubicBezTo>
                  <a:pt x="91" y="136"/>
                  <a:pt x="92" y="134"/>
                  <a:pt x="92" y="132"/>
                </a:cubicBezTo>
                <a:cubicBezTo>
                  <a:pt x="92" y="92"/>
                  <a:pt x="92" y="92"/>
                  <a:pt x="92" y="92"/>
                </a:cubicBezTo>
                <a:cubicBezTo>
                  <a:pt x="132" y="92"/>
                  <a:pt x="132" y="92"/>
                  <a:pt x="132" y="92"/>
                </a:cubicBezTo>
                <a:cubicBezTo>
                  <a:pt x="135" y="92"/>
                  <a:pt x="136" y="90"/>
                  <a:pt x="136" y="88"/>
                </a:cubicBezTo>
                <a:cubicBezTo>
                  <a:pt x="136" y="86"/>
                  <a:pt x="135" y="84"/>
                  <a:pt x="132" y="84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27">
            <a:extLst>
              <a:ext uri="{FF2B5EF4-FFF2-40B4-BE49-F238E27FC236}">
                <a16:creationId xmlns:a16="http://schemas.microsoft.com/office/drawing/2014/main" id="{E4153188-C066-467E-8DD9-454723D8572F}"/>
              </a:ext>
            </a:extLst>
          </p:cNvPr>
          <p:cNvSpPr>
            <a:spLocks noEditPoints="1"/>
          </p:cNvSpPr>
          <p:nvPr/>
        </p:nvSpPr>
        <p:spPr bwMode="auto">
          <a:xfrm>
            <a:off x="10767077" y="2282563"/>
            <a:ext cx="359560" cy="360916"/>
          </a:xfrm>
          <a:custGeom>
            <a:avLst/>
            <a:gdLst>
              <a:gd name="T0" fmla="*/ 132 w 176"/>
              <a:gd name="T1" fmla="*/ 84 h 176"/>
              <a:gd name="T2" fmla="*/ 44 w 176"/>
              <a:gd name="T3" fmla="*/ 84 h 176"/>
              <a:gd name="T4" fmla="*/ 40 w 176"/>
              <a:gd name="T5" fmla="*/ 88 h 176"/>
              <a:gd name="T6" fmla="*/ 44 w 176"/>
              <a:gd name="T7" fmla="*/ 92 h 176"/>
              <a:gd name="T8" fmla="*/ 132 w 176"/>
              <a:gd name="T9" fmla="*/ 92 h 176"/>
              <a:gd name="T10" fmla="*/ 136 w 176"/>
              <a:gd name="T11" fmla="*/ 88 h 176"/>
              <a:gd name="T12" fmla="*/ 132 w 176"/>
              <a:gd name="T13" fmla="*/ 84 h 176"/>
              <a:gd name="T14" fmla="*/ 88 w 176"/>
              <a:gd name="T15" fmla="*/ 0 h 176"/>
              <a:gd name="T16" fmla="*/ 0 w 176"/>
              <a:gd name="T17" fmla="*/ 88 h 176"/>
              <a:gd name="T18" fmla="*/ 88 w 176"/>
              <a:gd name="T19" fmla="*/ 176 h 176"/>
              <a:gd name="T20" fmla="*/ 176 w 176"/>
              <a:gd name="T21" fmla="*/ 88 h 176"/>
              <a:gd name="T22" fmla="*/ 88 w 176"/>
              <a:gd name="T23" fmla="*/ 0 h 176"/>
              <a:gd name="T24" fmla="*/ 88 w 176"/>
              <a:gd name="T25" fmla="*/ 168 h 176"/>
              <a:gd name="T26" fmla="*/ 8 w 176"/>
              <a:gd name="T27" fmla="*/ 88 h 176"/>
              <a:gd name="T28" fmla="*/ 88 w 176"/>
              <a:gd name="T29" fmla="*/ 8 h 176"/>
              <a:gd name="T30" fmla="*/ 168 w 176"/>
              <a:gd name="T31" fmla="*/ 88 h 176"/>
              <a:gd name="T32" fmla="*/ 88 w 176"/>
              <a:gd name="T3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6" h="176">
                <a:moveTo>
                  <a:pt x="132" y="84"/>
                </a:moveTo>
                <a:cubicBezTo>
                  <a:pt x="44" y="84"/>
                  <a:pt x="44" y="84"/>
                  <a:pt x="44" y="84"/>
                </a:cubicBezTo>
                <a:cubicBezTo>
                  <a:pt x="42" y="84"/>
                  <a:pt x="40" y="86"/>
                  <a:pt x="40" y="88"/>
                </a:cubicBezTo>
                <a:cubicBezTo>
                  <a:pt x="40" y="90"/>
                  <a:pt x="42" y="92"/>
                  <a:pt x="44" y="92"/>
                </a:cubicBezTo>
                <a:cubicBezTo>
                  <a:pt x="132" y="92"/>
                  <a:pt x="132" y="92"/>
                  <a:pt x="132" y="92"/>
                </a:cubicBezTo>
                <a:cubicBezTo>
                  <a:pt x="135" y="92"/>
                  <a:pt x="136" y="90"/>
                  <a:pt x="136" y="88"/>
                </a:cubicBezTo>
                <a:cubicBezTo>
                  <a:pt x="136" y="86"/>
                  <a:pt x="135" y="84"/>
                  <a:pt x="132" y="84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28">
            <a:extLst>
              <a:ext uri="{FF2B5EF4-FFF2-40B4-BE49-F238E27FC236}">
                <a16:creationId xmlns:a16="http://schemas.microsoft.com/office/drawing/2014/main" id="{E2CBDA81-AF6C-4D30-A643-3C40FABFC2C4}"/>
              </a:ext>
            </a:extLst>
          </p:cNvPr>
          <p:cNvSpPr>
            <a:spLocks noEditPoints="1"/>
          </p:cNvSpPr>
          <p:nvPr/>
        </p:nvSpPr>
        <p:spPr bwMode="auto">
          <a:xfrm>
            <a:off x="10767077" y="3713286"/>
            <a:ext cx="359560" cy="295789"/>
          </a:xfrm>
          <a:custGeom>
            <a:avLst/>
            <a:gdLst>
              <a:gd name="T0" fmla="*/ 120 w 176"/>
              <a:gd name="T1" fmla="*/ 16 h 144"/>
              <a:gd name="T2" fmla="*/ 72 w 176"/>
              <a:gd name="T3" fmla="*/ 0 h 144"/>
              <a:gd name="T4" fmla="*/ 8 w 176"/>
              <a:gd name="T5" fmla="*/ 16 h 144"/>
              <a:gd name="T6" fmla="*/ 0 w 176"/>
              <a:gd name="T7" fmla="*/ 64 h 144"/>
              <a:gd name="T8" fmla="*/ 8 w 176"/>
              <a:gd name="T9" fmla="*/ 136 h 144"/>
              <a:gd name="T10" fmla="*/ 160 w 176"/>
              <a:gd name="T11" fmla="*/ 144 h 144"/>
              <a:gd name="T12" fmla="*/ 168 w 176"/>
              <a:gd name="T13" fmla="*/ 72 h 144"/>
              <a:gd name="T14" fmla="*/ 176 w 176"/>
              <a:gd name="T15" fmla="*/ 24 h 144"/>
              <a:gd name="T16" fmla="*/ 72 w 176"/>
              <a:gd name="T17" fmla="*/ 8 h 144"/>
              <a:gd name="T18" fmla="*/ 112 w 176"/>
              <a:gd name="T19" fmla="*/ 16 h 144"/>
              <a:gd name="T20" fmla="*/ 72 w 176"/>
              <a:gd name="T21" fmla="*/ 8 h 144"/>
              <a:gd name="T22" fmla="*/ 16 w 176"/>
              <a:gd name="T23" fmla="*/ 136 h 144"/>
              <a:gd name="T24" fmla="*/ 32 w 176"/>
              <a:gd name="T25" fmla="*/ 72 h 144"/>
              <a:gd name="T26" fmla="*/ 40 w 176"/>
              <a:gd name="T27" fmla="*/ 88 h 144"/>
              <a:gd name="T28" fmla="*/ 64 w 176"/>
              <a:gd name="T29" fmla="*/ 80 h 144"/>
              <a:gd name="T30" fmla="*/ 112 w 176"/>
              <a:gd name="T31" fmla="*/ 72 h 144"/>
              <a:gd name="T32" fmla="*/ 120 w 176"/>
              <a:gd name="T33" fmla="*/ 88 h 144"/>
              <a:gd name="T34" fmla="*/ 144 w 176"/>
              <a:gd name="T35" fmla="*/ 80 h 144"/>
              <a:gd name="T36" fmla="*/ 160 w 176"/>
              <a:gd name="T37" fmla="*/ 72 h 144"/>
              <a:gd name="T38" fmla="*/ 40 w 176"/>
              <a:gd name="T39" fmla="*/ 56 h 144"/>
              <a:gd name="T40" fmla="*/ 56 w 176"/>
              <a:gd name="T41" fmla="*/ 80 h 144"/>
              <a:gd name="T42" fmla="*/ 40 w 176"/>
              <a:gd name="T43" fmla="*/ 56 h 144"/>
              <a:gd name="T44" fmla="*/ 136 w 176"/>
              <a:gd name="T45" fmla="*/ 56 h 144"/>
              <a:gd name="T46" fmla="*/ 120 w 176"/>
              <a:gd name="T47" fmla="*/ 80 h 144"/>
              <a:gd name="T48" fmla="*/ 168 w 176"/>
              <a:gd name="T49" fmla="*/ 64 h 144"/>
              <a:gd name="T50" fmla="*/ 144 w 176"/>
              <a:gd name="T51" fmla="*/ 56 h 144"/>
              <a:gd name="T52" fmla="*/ 120 w 176"/>
              <a:gd name="T53" fmla="*/ 48 h 144"/>
              <a:gd name="T54" fmla="*/ 112 w 176"/>
              <a:gd name="T55" fmla="*/ 64 h 144"/>
              <a:gd name="T56" fmla="*/ 64 w 176"/>
              <a:gd name="T57" fmla="*/ 56 h 144"/>
              <a:gd name="T58" fmla="*/ 40 w 176"/>
              <a:gd name="T59" fmla="*/ 48 h 144"/>
              <a:gd name="T60" fmla="*/ 32 w 176"/>
              <a:gd name="T61" fmla="*/ 64 h 144"/>
              <a:gd name="T62" fmla="*/ 8 w 176"/>
              <a:gd name="T63" fmla="*/ 24 h 144"/>
              <a:gd name="T64" fmla="*/ 168 w 176"/>
              <a:gd name="T65" fmla="*/ 6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44">
                <a:moveTo>
                  <a:pt x="168" y="16"/>
                </a:moveTo>
                <a:cubicBezTo>
                  <a:pt x="120" y="16"/>
                  <a:pt x="120" y="16"/>
                  <a:pt x="120" y="16"/>
                </a:cubicBezTo>
                <a:cubicBezTo>
                  <a:pt x="120" y="7"/>
                  <a:pt x="113" y="0"/>
                  <a:pt x="104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64" y="0"/>
                  <a:pt x="56" y="7"/>
                  <a:pt x="5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9"/>
                  <a:pt x="4" y="72"/>
                  <a:pt x="8" y="72"/>
                </a:cubicBezTo>
                <a:cubicBezTo>
                  <a:pt x="8" y="136"/>
                  <a:pt x="8" y="136"/>
                  <a:pt x="8" y="136"/>
                </a:cubicBezTo>
                <a:cubicBezTo>
                  <a:pt x="8" y="141"/>
                  <a:pt x="12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5" y="144"/>
                  <a:pt x="168" y="141"/>
                  <a:pt x="168" y="136"/>
                </a:cubicBezTo>
                <a:cubicBezTo>
                  <a:pt x="168" y="72"/>
                  <a:pt x="168" y="72"/>
                  <a:pt x="168" y="72"/>
                </a:cubicBezTo>
                <a:cubicBezTo>
                  <a:pt x="173" y="72"/>
                  <a:pt x="176" y="69"/>
                  <a:pt x="176" y="64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76" y="20"/>
                  <a:pt x="173" y="16"/>
                  <a:pt x="168" y="16"/>
                </a:cubicBezTo>
                <a:moveTo>
                  <a:pt x="72" y="8"/>
                </a:moveTo>
                <a:cubicBezTo>
                  <a:pt x="104" y="8"/>
                  <a:pt x="104" y="8"/>
                  <a:pt x="104" y="8"/>
                </a:cubicBezTo>
                <a:cubicBezTo>
                  <a:pt x="109" y="8"/>
                  <a:pt x="112" y="12"/>
                  <a:pt x="112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6" y="72"/>
                  <a:pt x="16" y="72"/>
                  <a:pt x="16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80"/>
                  <a:pt x="32" y="80"/>
                  <a:pt x="32" y="80"/>
                </a:cubicBezTo>
                <a:cubicBezTo>
                  <a:pt x="32" y="85"/>
                  <a:pt x="36" y="88"/>
                  <a:pt x="40" y="88"/>
                </a:cubicBezTo>
                <a:cubicBezTo>
                  <a:pt x="56" y="88"/>
                  <a:pt x="56" y="88"/>
                  <a:pt x="56" y="88"/>
                </a:cubicBezTo>
                <a:cubicBezTo>
                  <a:pt x="61" y="88"/>
                  <a:pt x="64" y="85"/>
                  <a:pt x="64" y="80"/>
                </a:cubicBezTo>
                <a:cubicBezTo>
                  <a:pt x="64" y="72"/>
                  <a:pt x="64" y="72"/>
                  <a:pt x="64" y="72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85"/>
                  <a:pt x="116" y="88"/>
                  <a:pt x="120" y="88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41" y="88"/>
                  <a:pt x="144" y="85"/>
                  <a:pt x="144" y="80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60" y="72"/>
                  <a:pt x="160" y="72"/>
                  <a:pt x="160" y="72"/>
                </a:cubicBezTo>
                <a:lnTo>
                  <a:pt x="160" y="136"/>
                </a:lnTo>
                <a:close/>
                <a:moveTo>
                  <a:pt x="40" y="56"/>
                </a:moveTo>
                <a:cubicBezTo>
                  <a:pt x="56" y="56"/>
                  <a:pt x="56" y="56"/>
                  <a:pt x="56" y="56"/>
                </a:cubicBezTo>
                <a:cubicBezTo>
                  <a:pt x="56" y="80"/>
                  <a:pt x="56" y="80"/>
                  <a:pt x="56" y="80"/>
                </a:cubicBezTo>
                <a:cubicBezTo>
                  <a:pt x="40" y="80"/>
                  <a:pt x="40" y="80"/>
                  <a:pt x="40" y="80"/>
                </a:cubicBezTo>
                <a:lnTo>
                  <a:pt x="40" y="56"/>
                </a:lnTo>
                <a:close/>
                <a:moveTo>
                  <a:pt x="120" y="56"/>
                </a:moveTo>
                <a:cubicBezTo>
                  <a:pt x="136" y="56"/>
                  <a:pt x="136" y="56"/>
                  <a:pt x="136" y="56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56"/>
                </a:lnTo>
                <a:close/>
                <a:moveTo>
                  <a:pt x="168" y="64"/>
                </a:moveTo>
                <a:cubicBezTo>
                  <a:pt x="144" y="64"/>
                  <a:pt x="144" y="64"/>
                  <a:pt x="144" y="64"/>
                </a:cubicBezTo>
                <a:cubicBezTo>
                  <a:pt x="144" y="56"/>
                  <a:pt x="144" y="56"/>
                  <a:pt x="144" y="56"/>
                </a:cubicBezTo>
                <a:cubicBezTo>
                  <a:pt x="144" y="52"/>
                  <a:pt x="141" y="48"/>
                  <a:pt x="136" y="48"/>
                </a:cubicBezTo>
                <a:cubicBezTo>
                  <a:pt x="120" y="48"/>
                  <a:pt x="120" y="48"/>
                  <a:pt x="120" y="48"/>
                </a:cubicBezTo>
                <a:cubicBezTo>
                  <a:pt x="116" y="48"/>
                  <a:pt x="112" y="52"/>
                  <a:pt x="112" y="56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56"/>
                  <a:pt x="64" y="56"/>
                  <a:pt x="64" y="56"/>
                </a:cubicBezTo>
                <a:cubicBezTo>
                  <a:pt x="64" y="52"/>
                  <a:pt x="61" y="48"/>
                  <a:pt x="56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36" y="48"/>
                  <a:pt x="32" y="52"/>
                  <a:pt x="32" y="56"/>
                </a:cubicBezTo>
                <a:cubicBezTo>
                  <a:pt x="32" y="64"/>
                  <a:pt x="32" y="64"/>
                  <a:pt x="32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24"/>
                  <a:pt x="8" y="24"/>
                  <a:pt x="8" y="24"/>
                </a:cubicBezTo>
                <a:cubicBezTo>
                  <a:pt x="168" y="24"/>
                  <a:pt x="168" y="24"/>
                  <a:pt x="168" y="24"/>
                </a:cubicBezTo>
                <a:lnTo>
                  <a:pt x="168" y="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29">
            <a:extLst>
              <a:ext uri="{FF2B5EF4-FFF2-40B4-BE49-F238E27FC236}">
                <a16:creationId xmlns:a16="http://schemas.microsoft.com/office/drawing/2014/main" id="{5C6DB1FA-F8A5-4EE5-B57B-ED2274B69A2E}"/>
              </a:ext>
            </a:extLst>
          </p:cNvPr>
          <p:cNvSpPr>
            <a:spLocks noEditPoints="1"/>
          </p:cNvSpPr>
          <p:nvPr/>
        </p:nvSpPr>
        <p:spPr bwMode="auto">
          <a:xfrm>
            <a:off x="10105200" y="5004127"/>
            <a:ext cx="359560" cy="35956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6 w 176"/>
              <a:gd name="T13" fmla="*/ 149 h 176"/>
              <a:gd name="T14" fmla="*/ 64 w 176"/>
              <a:gd name="T15" fmla="*/ 132 h 176"/>
              <a:gd name="T16" fmla="*/ 77 w 176"/>
              <a:gd name="T17" fmla="*/ 102 h 176"/>
              <a:gd name="T18" fmla="*/ 74 w 176"/>
              <a:gd name="T19" fmla="*/ 95 h 176"/>
              <a:gd name="T20" fmla="*/ 64 w 176"/>
              <a:gd name="T21" fmla="*/ 59 h 176"/>
              <a:gd name="T22" fmla="*/ 84 w 176"/>
              <a:gd name="T23" fmla="*/ 35 h 176"/>
              <a:gd name="T24" fmla="*/ 96 w 176"/>
              <a:gd name="T25" fmla="*/ 33 h 176"/>
              <a:gd name="T26" fmla="*/ 101 w 176"/>
              <a:gd name="T27" fmla="*/ 32 h 176"/>
              <a:gd name="T28" fmla="*/ 116 w 176"/>
              <a:gd name="T29" fmla="*/ 60 h 176"/>
              <a:gd name="T30" fmla="*/ 108 w 176"/>
              <a:gd name="T31" fmla="*/ 94 h 176"/>
              <a:gd name="T32" fmla="*/ 104 w 176"/>
              <a:gd name="T33" fmla="*/ 102 h 176"/>
              <a:gd name="T34" fmla="*/ 103 w 176"/>
              <a:gd name="T35" fmla="*/ 117 h 176"/>
              <a:gd name="T36" fmla="*/ 120 w 176"/>
              <a:gd name="T37" fmla="*/ 133 h 176"/>
              <a:gd name="T38" fmla="*/ 141 w 176"/>
              <a:gd name="T39" fmla="*/ 148 h 176"/>
              <a:gd name="T40" fmla="*/ 88 w 176"/>
              <a:gd name="T41" fmla="*/ 168 h 176"/>
              <a:gd name="T42" fmla="*/ 147 w 176"/>
              <a:gd name="T43" fmla="*/ 143 h 176"/>
              <a:gd name="T44" fmla="*/ 124 w 176"/>
              <a:gd name="T45" fmla="*/ 126 h 176"/>
              <a:gd name="T46" fmla="*/ 110 w 176"/>
              <a:gd name="T47" fmla="*/ 115 h 176"/>
              <a:gd name="T48" fmla="*/ 112 w 176"/>
              <a:gd name="T49" fmla="*/ 105 h 176"/>
              <a:gd name="T50" fmla="*/ 115 w 176"/>
              <a:gd name="T51" fmla="*/ 98 h 176"/>
              <a:gd name="T52" fmla="*/ 124 w 176"/>
              <a:gd name="T53" fmla="*/ 60 h 176"/>
              <a:gd name="T54" fmla="*/ 101 w 176"/>
              <a:gd name="T55" fmla="*/ 24 h 176"/>
              <a:gd name="T56" fmla="*/ 94 w 176"/>
              <a:gd name="T57" fmla="*/ 26 h 176"/>
              <a:gd name="T58" fmla="*/ 84 w 176"/>
              <a:gd name="T59" fmla="*/ 27 h 176"/>
              <a:gd name="T60" fmla="*/ 56 w 176"/>
              <a:gd name="T61" fmla="*/ 59 h 176"/>
              <a:gd name="T62" fmla="*/ 67 w 176"/>
              <a:gd name="T63" fmla="*/ 99 h 176"/>
              <a:gd name="T64" fmla="*/ 70 w 176"/>
              <a:gd name="T65" fmla="*/ 105 h 176"/>
              <a:gd name="T66" fmla="*/ 61 w 176"/>
              <a:gd name="T67" fmla="*/ 124 h 176"/>
              <a:gd name="T68" fmla="*/ 31 w 176"/>
              <a:gd name="T69" fmla="*/ 143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147 w 176"/>
              <a:gd name="T77" fmla="*/ 14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69" y="168"/>
                  <a:pt x="50" y="161"/>
                  <a:pt x="36" y="149"/>
                </a:cubicBezTo>
                <a:cubicBezTo>
                  <a:pt x="47" y="139"/>
                  <a:pt x="52" y="137"/>
                  <a:pt x="64" y="132"/>
                </a:cubicBezTo>
                <a:cubicBezTo>
                  <a:pt x="78" y="125"/>
                  <a:pt x="83" y="115"/>
                  <a:pt x="77" y="102"/>
                </a:cubicBezTo>
                <a:cubicBezTo>
                  <a:pt x="76" y="100"/>
                  <a:pt x="75" y="98"/>
                  <a:pt x="74" y="95"/>
                </a:cubicBezTo>
                <a:cubicBezTo>
                  <a:pt x="69" y="88"/>
                  <a:pt x="64" y="79"/>
                  <a:pt x="64" y="59"/>
                </a:cubicBezTo>
                <a:cubicBezTo>
                  <a:pt x="64" y="36"/>
                  <a:pt x="76" y="35"/>
                  <a:pt x="84" y="35"/>
                </a:cubicBezTo>
                <a:cubicBezTo>
                  <a:pt x="91" y="35"/>
                  <a:pt x="94" y="34"/>
                  <a:pt x="96" y="33"/>
                </a:cubicBezTo>
                <a:cubicBezTo>
                  <a:pt x="98" y="33"/>
                  <a:pt x="99" y="32"/>
                  <a:pt x="101" y="32"/>
                </a:cubicBezTo>
                <a:cubicBezTo>
                  <a:pt x="108" y="32"/>
                  <a:pt x="116" y="40"/>
                  <a:pt x="116" y="60"/>
                </a:cubicBezTo>
                <a:cubicBezTo>
                  <a:pt x="116" y="81"/>
                  <a:pt x="113" y="86"/>
                  <a:pt x="108" y="94"/>
                </a:cubicBezTo>
                <a:cubicBezTo>
                  <a:pt x="107" y="97"/>
                  <a:pt x="106" y="99"/>
                  <a:pt x="104" y="102"/>
                </a:cubicBezTo>
                <a:cubicBezTo>
                  <a:pt x="102" y="107"/>
                  <a:pt x="101" y="113"/>
                  <a:pt x="103" y="117"/>
                </a:cubicBezTo>
                <a:cubicBezTo>
                  <a:pt x="105" y="123"/>
                  <a:pt x="110" y="128"/>
                  <a:pt x="120" y="133"/>
                </a:cubicBezTo>
                <a:cubicBezTo>
                  <a:pt x="128" y="137"/>
                  <a:pt x="137" y="144"/>
                  <a:pt x="141" y="148"/>
                </a:cubicBezTo>
                <a:cubicBezTo>
                  <a:pt x="127" y="161"/>
                  <a:pt x="109" y="168"/>
                  <a:pt x="88" y="168"/>
                </a:cubicBezTo>
                <a:moveTo>
                  <a:pt x="147" y="143"/>
                </a:moveTo>
                <a:cubicBezTo>
                  <a:pt x="142" y="138"/>
                  <a:pt x="133" y="130"/>
                  <a:pt x="124" y="126"/>
                </a:cubicBezTo>
                <a:cubicBezTo>
                  <a:pt x="116" y="122"/>
                  <a:pt x="112" y="119"/>
                  <a:pt x="110" y="115"/>
                </a:cubicBezTo>
                <a:cubicBezTo>
                  <a:pt x="109" y="112"/>
                  <a:pt x="110" y="109"/>
                  <a:pt x="112" y="105"/>
                </a:cubicBezTo>
                <a:cubicBezTo>
                  <a:pt x="113" y="103"/>
                  <a:pt x="114" y="100"/>
                  <a:pt x="115" y="98"/>
                </a:cubicBezTo>
                <a:cubicBezTo>
                  <a:pt x="120" y="89"/>
                  <a:pt x="124" y="83"/>
                  <a:pt x="124" y="60"/>
                </a:cubicBezTo>
                <a:cubicBezTo>
                  <a:pt x="124" y="26"/>
                  <a:pt x="105" y="24"/>
                  <a:pt x="101" y="24"/>
                </a:cubicBezTo>
                <a:cubicBezTo>
                  <a:pt x="98" y="24"/>
                  <a:pt x="96" y="25"/>
                  <a:pt x="94" y="26"/>
                </a:cubicBezTo>
                <a:cubicBezTo>
                  <a:pt x="91" y="26"/>
                  <a:pt x="89" y="27"/>
                  <a:pt x="84" y="27"/>
                </a:cubicBezTo>
                <a:cubicBezTo>
                  <a:pt x="75" y="27"/>
                  <a:pt x="56" y="28"/>
                  <a:pt x="56" y="59"/>
                </a:cubicBezTo>
                <a:cubicBezTo>
                  <a:pt x="56" y="81"/>
                  <a:pt x="62" y="91"/>
                  <a:pt x="67" y="99"/>
                </a:cubicBezTo>
                <a:cubicBezTo>
                  <a:pt x="68" y="101"/>
                  <a:pt x="69" y="103"/>
                  <a:pt x="70" y="105"/>
                </a:cubicBezTo>
                <a:cubicBezTo>
                  <a:pt x="74" y="114"/>
                  <a:pt x="71" y="120"/>
                  <a:pt x="61" y="124"/>
                </a:cubicBezTo>
                <a:cubicBezTo>
                  <a:pt x="49" y="130"/>
                  <a:pt x="43" y="133"/>
                  <a:pt x="31" y="143"/>
                </a:cubicBezTo>
                <a:cubicBezTo>
                  <a:pt x="17" y="129"/>
                  <a:pt x="8" y="110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09"/>
                  <a:pt x="160" y="129"/>
                  <a:pt x="147" y="143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0">
            <a:extLst>
              <a:ext uri="{FF2B5EF4-FFF2-40B4-BE49-F238E27FC236}">
                <a16:creationId xmlns:a16="http://schemas.microsoft.com/office/drawing/2014/main" id="{7B4CF065-A3B8-4946-992F-51BDB6C0C17C}"/>
              </a:ext>
            </a:extLst>
          </p:cNvPr>
          <p:cNvSpPr>
            <a:spLocks noEditPoints="1"/>
          </p:cNvSpPr>
          <p:nvPr/>
        </p:nvSpPr>
        <p:spPr bwMode="auto">
          <a:xfrm>
            <a:off x="10767077" y="5004127"/>
            <a:ext cx="359560" cy="35956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9 w 176"/>
              <a:gd name="T13" fmla="*/ 151 h 176"/>
              <a:gd name="T14" fmla="*/ 65 w 176"/>
              <a:gd name="T15" fmla="*/ 133 h 176"/>
              <a:gd name="T16" fmla="*/ 74 w 176"/>
              <a:gd name="T17" fmla="*/ 124 h 176"/>
              <a:gd name="T18" fmla="*/ 72 w 176"/>
              <a:gd name="T19" fmla="*/ 116 h 176"/>
              <a:gd name="T20" fmla="*/ 68 w 176"/>
              <a:gd name="T21" fmla="*/ 115 h 176"/>
              <a:gd name="T22" fmla="*/ 50 w 176"/>
              <a:gd name="T23" fmla="*/ 112 h 176"/>
              <a:gd name="T24" fmla="*/ 56 w 176"/>
              <a:gd name="T25" fmla="*/ 72 h 176"/>
              <a:gd name="T26" fmla="*/ 91 w 176"/>
              <a:gd name="T27" fmla="*/ 32 h 176"/>
              <a:gd name="T28" fmla="*/ 120 w 176"/>
              <a:gd name="T29" fmla="*/ 74 h 176"/>
              <a:gd name="T30" fmla="*/ 127 w 176"/>
              <a:gd name="T31" fmla="*/ 111 h 176"/>
              <a:gd name="T32" fmla="*/ 107 w 176"/>
              <a:gd name="T33" fmla="*/ 114 h 176"/>
              <a:gd name="T34" fmla="*/ 103 w 176"/>
              <a:gd name="T35" fmla="*/ 117 h 176"/>
              <a:gd name="T36" fmla="*/ 112 w 176"/>
              <a:gd name="T37" fmla="*/ 132 h 176"/>
              <a:gd name="T38" fmla="*/ 138 w 176"/>
              <a:gd name="T39" fmla="*/ 151 h 176"/>
              <a:gd name="T40" fmla="*/ 88 w 176"/>
              <a:gd name="T41" fmla="*/ 168 h 176"/>
              <a:gd name="T42" fmla="*/ 144 w 176"/>
              <a:gd name="T43" fmla="*/ 146 h 176"/>
              <a:gd name="T44" fmla="*/ 115 w 176"/>
              <a:gd name="T45" fmla="*/ 125 h 176"/>
              <a:gd name="T46" fmla="*/ 111 w 176"/>
              <a:gd name="T47" fmla="*/ 122 h 176"/>
              <a:gd name="T48" fmla="*/ 136 w 176"/>
              <a:gd name="T49" fmla="*/ 116 h 176"/>
              <a:gd name="T50" fmla="*/ 138 w 176"/>
              <a:gd name="T51" fmla="*/ 112 h 176"/>
              <a:gd name="T52" fmla="*/ 135 w 176"/>
              <a:gd name="T53" fmla="*/ 109 h 176"/>
              <a:gd name="T54" fmla="*/ 128 w 176"/>
              <a:gd name="T55" fmla="*/ 74 h 176"/>
              <a:gd name="T56" fmla="*/ 91 w 176"/>
              <a:gd name="T57" fmla="*/ 24 h 176"/>
              <a:gd name="T58" fmla="*/ 48 w 176"/>
              <a:gd name="T59" fmla="*/ 72 h 176"/>
              <a:gd name="T60" fmla="*/ 42 w 176"/>
              <a:gd name="T61" fmla="*/ 109 h 176"/>
              <a:gd name="T62" fmla="*/ 39 w 176"/>
              <a:gd name="T63" fmla="*/ 112 h 176"/>
              <a:gd name="T64" fmla="*/ 41 w 176"/>
              <a:gd name="T65" fmla="*/ 116 h 176"/>
              <a:gd name="T66" fmla="*/ 66 w 176"/>
              <a:gd name="T67" fmla="*/ 123 h 176"/>
              <a:gd name="T68" fmla="*/ 62 w 176"/>
              <a:gd name="T69" fmla="*/ 125 h 176"/>
              <a:gd name="T70" fmla="*/ 33 w 176"/>
              <a:gd name="T71" fmla="*/ 146 h 176"/>
              <a:gd name="T72" fmla="*/ 8 w 176"/>
              <a:gd name="T73" fmla="*/ 88 h 176"/>
              <a:gd name="T74" fmla="*/ 88 w 176"/>
              <a:gd name="T75" fmla="*/ 8 h 176"/>
              <a:gd name="T76" fmla="*/ 168 w 176"/>
              <a:gd name="T77" fmla="*/ 88 h 176"/>
              <a:gd name="T78" fmla="*/ 144 w 176"/>
              <a:gd name="T79" fmla="*/ 14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70" y="168"/>
                  <a:pt x="52" y="162"/>
                  <a:pt x="39" y="151"/>
                </a:cubicBezTo>
                <a:cubicBezTo>
                  <a:pt x="44" y="144"/>
                  <a:pt x="55" y="136"/>
                  <a:pt x="65" y="133"/>
                </a:cubicBezTo>
                <a:cubicBezTo>
                  <a:pt x="70" y="131"/>
                  <a:pt x="74" y="128"/>
                  <a:pt x="74" y="124"/>
                </a:cubicBezTo>
                <a:cubicBezTo>
                  <a:pt x="76" y="120"/>
                  <a:pt x="72" y="116"/>
                  <a:pt x="72" y="116"/>
                </a:cubicBezTo>
                <a:cubicBezTo>
                  <a:pt x="70" y="115"/>
                  <a:pt x="69" y="114"/>
                  <a:pt x="68" y="115"/>
                </a:cubicBezTo>
                <a:cubicBezTo>
                  <a:pt x="67" y="115"/>
                  <a:pt x="61" y="117"/>
                  <a:pt x="50" y="112"/>
                </a:cubicBezTo>
                <a:cubicBezTo>
                  <a:pt x="53" y="106"/>
                  <a:pt x="56" y="95"/>
                  <a:pt x="56" y="72"/>
                </a:cubicBezTo>
                <a:cubicBezTo>
                  <a:pt x="56" y="35"/>
                  <a:pt x="72" y="32"/>
                  <a:pt x="91" y="32"/>
                </a:cubicBezTo>
                <a:cubicBezTo>
                  <a:pt x="103" y="32"/>
                  <a:pt x="120" y="37"/>
                  <a:pt x="120" y="74"/>
                </a:cubicBezTo>
                <a:cubicBezTo>
                  <a:pt x="120" y="95"/>
                  <a:pt x="123" y="106"/>
                  <a:pt x="127" y="111"/>
                </a:cubicBezTo>
                <a:cubicBezTo>
                  <a:pt x="122" y="113"/>
                  <a:pt x="115" y="115"/>
                  <a:pt x="107" y="114"/>
                </a:cubicBezTo>
                <a:cubicBezTo>
                  <a:pt x="105" y="114"/>
                  <a:pt x="104" y="115"/>
                  <a:pt x="103" y="117"/>
                </a:cubicBezTo>
                <a:cubicBezTo>
                  <a:pt x="102" y="120"/>
                  <a:pt x="102" y="128"/>
                  <a:pt x="112" y="132"/>
                </a:cubicBezTo>
                <a:cubicBezTo>
                  <a:pt x="120" y="136"/>
                  <a:pt x="130" y="141"/>
                  <a:pt x="138" y="151"/>
                </a:cubicBezTo>
                <a:cubicBezTo>
                  <a:pt x="124" y="162"/>
                  <a:pt x="107" y="168"/>
                  <a:pt x="88" y="168"/>
                </a:cubicBezTo>
                <a:moveTo>
                  <a:pt x="144" y="146"/>
                </a:moveTo>
                <a:cubicBezTo>
                  <a:pt x="135" y="135"/>
                  <a:pt x="124" y="129"/>
                  <a:pt x="115" y="125"/>
                </a:cubicBezTo>
                <a:cubicBezTo>
                  <a:pt x="113" y="124"/>
                  <a:pt x="112" y="123"/>
                  <a:pt x="111" y="122"/>
                </a:cubicBezTo>
                <a:cubicBezTo>
                  <a:pt x="125" y="122"/>
                  <a:pt x="135" y="116"/>
                  <a:pt x="136" y="116"/>
                </a:cubicBezTo>
                <a:cubicBezTo>
                  <a:pt x="137" y="115"/>
                  <a:pt x="138" y="114"/>
                  <a:pt x="138" y="112"/>
                </a:cubicBezTo>
                <a:cubicBezTo>
                  <a:pt x="137" y="111"/>
                  <a:pt x="136" y="109"/>
                  <a:pt x="135" y="109"/>
                </a:cubicBezTo>
                <a:cubicBezTo>
                  <a:pt x="135" y="108"/>
                  <a:pt x="128" y="103"/>
                  <a:pt x="128" y="74"/>
                </a:cubicBezTo>
                <a:cubicBezTo>
                  <a:pt x="128" y="41"/>
                  <a:pt x="115" y="24"/>
                  <a:pt x="91" y="24"/>
                </a:cubicBezTo>
                <a:cubicBezTo>
                  <a:pt x="70" y="24"/>
                  <a:pt x="48" y="30"/>
                  <a:pt x="48" y="72"/>
                </a:cubicBezTo>
                <a:cubicBezTo>
                  <a:pt x="48" y="102"/>
                  <a:pt x="43" y="108"/>
                  <a:pt x="42" y="109"/>
                </a:cubicBezTo>
                <a:cubicBezTo>
                  <a:pt x="41" y="110"/>
                  <a:pt x="40" y="111"/>
                  <a:pt x="39" y="112"/>
                </a:cubicBezTo>
                <a:cubicBezTo>
                  <a:pt x="39" y="114"/>
                  <a:pt x="40" y="116"/>
                  <a:pt x="41" y="116"/>
                </a:cubicBezTo>
                <a:cubicBezTo>
                  <a:pt x="53" y="123"/>
                  <a:pt x="61" y="124"/>
                  <a:pt x="66" y="123"/>
                </a:cubicBezTo>
                <a:cubicBezTo>
                  <a:pt x="66" y="124"/>
                  <a:pt x="64" y="124"/>
                  <a:pt x="62" y="125"/>
                </a:cubicBezTo>
                <a:cubicBezTo>
                  <a:pt x="51" y="129"/>
                  <a:pt x="39" y="137"/>
                  <a:pt x="33" y="146"/>
                </a:cubicBezTo>
                <a:cubicBezTo>
                  <a:pt x="18" y="131"/>
                  <a:pt x="8" y="111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11"/>
                  <a:pt x="159" y="131"/>
                  <a:pt x="144" y="14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31">
            <a:extLst>
              <a:ext uri="{FF2B5EF4-FFF2-40B4-BE49-F238E27FC236}">
                <a16:creationId xmlns:a16="http://schemas.microsoft.com/office/drawing/2014/main" id="{19158F52-1803-49A5-A6E5-41349F9B4EF7}"/>
              </a:ext>
            </a:extLst>
          </p:cNvPr>
          <p:cNvSpPr>
            <a:spLocks noEditPoints="1"/>
          </p:cNvSpPr>
          <p:nvPr/>
        </p:nvSpPr>
        <p:spPr bwMode="auto">
          <a:xfrm>
            <a:off x="8835189" y="3011179"/>
            <a:ext cx="366344" cy="359560"/>
          </a:xfrm>
          <a:custGeom>
            <a:avLst/>
            <a:gdLst>
              <a:gd name="T0" fmla="*/ 170 w 179"/>
              <a:gd name="T1" fmla="*/ 35 h 176"/>
              <a:gd name="T2" fmla="*/ 167 w 179"/>
              <a:gd name="T3" fmla="*/ 38 h 176"/>
              <a:gd name="T4" fmla="*/ 167 w 179"/>
              <a:gd name="T5" fmla="*/ 38 h 176"/>
              <a:gd name="T6" fmla="*/ 147 w 179"/>
              <a:gd name="T7" fmla="*/ 58 h 176"/>
              <a:gd name="T8" fmla="*/ 147 w 179"/>
              <a:gd name="T9" fmla="*/ 58 h 176"/>
              <a:gd name="T10" fmla="*/ 132 w 179"/>
              <a:gd name="T11" fmla="*/ 64 h 176"/>
              <a:gd name="T12" fmla="*/ 112 w 179"/>
              <a:gd name="T13" fmla="*/ 44 h 176"/>
              <a:gd name="T14" fmla="*/ 118 w 179"/>
              <a:gd name="T15" fmla="*/ 30 h 176"/>
              <a:gd name="T16" fmla="*/ 113 w 179"/>
              <a:gd name="T17" fmla="*/ 24 h 176"/>
              <a:gd name="T18" fmla="*/ 104 w 179"/>
              <a:gd name="T19" fmla="*/ 44 h 176"/>
              <a:gd name="T20" fmla="*/ 132 w 179"/>
              <a:gd name="T21" fmla="*/ 72 h 176"/>
              <a:gd name="T22" fmla="*/ 152 w 179"/>
              <a:gd name="T23" fmla="*/ 64 h 176"/>
              <a:gd name="T24" fmla="*/ 152 w 179"/>
              <a:gd name="T25" fmla="*/ 64 h 176"/>
              <a:gd name="T26" fmla="*/ 167 w 179"/>
              <a:gd name="T27" fmla="*/ 49 h 176"/>
              <a:gd name="T28" fmla="*/ 162 w 179"/>
              <a:gd name="T29" fmla="*/ 78 h 176"/>
              <a:gd name="T30" fmla="*/ 141 w 179"/>
              <a:gd name="T31" fmla="*/ 100 h 176"/>
              <a:gd name="T32" fmla="*/ 130 w 179"/>
              <a:gd name="T33" fmla="*/ 104 h 176"/>
              <a:gd name="T34" fmla="*/ 102 w 179"/>
              <a:gd name="T35" fmla="*/ 95 h 176"/>
              <a:gd name="T36" fmla="*/ 102 w 179"/>
              <a:gd name="T37" fmla="*/ 95 h 176"/>
              <a:gd name="T38" fmla="*/ 100 w 179"/>
              <a:gd name="T39" fmla="*/ 94 h 176"/>
              <a:gd name="T40" fmla="*/ 97 w 179"/>
              <a:gd name="T41" fmla="*/ 96 h 176"/>
              <a:gd name="T42" fmla="*/ 97 w 179"/>
              <a:gd name="T43" fmla="*/ 96 h 176"/>
              <a:gd name="T44" fmla="*/ 36 w 179"/>
              <a:gd name="T45" fmla="*/ 164 h 176"/>
              <a:gd name="T46" fmla="*/ 24 w 179"/>
              <a:gd name="T47" fmla="*/ 168 h 176"/>
              <a:gd name="T48" fmla="*/ 8 w 179"/>
              <a:gd name="T49" fmla="*/ 152 h 176"/>
              <a:gd name="T50" fmla="*/ 13 w 179"/>
              <a:gd name="T51" fmla="*/ 141 h 176"/>
              <a:gd name="T52" fmla="*/ 81 w 179"/>
              <a:gd name="T53" fmla="*/ 80 h 176"/>
              <a:gd name="T54" fmla="*/ 80 w 179"/>
              <a:gd name="T55" fmla="*/ 80 h 176"/>
              <a:gd name="T56" fmla="*/ 82 w 179"/>
              <a:gd name="T57" fmla="*/ 77 h 176"/>
              <a:gd name="T58" fmla="*/ 81 w 179"/>
              <a:gd name="T59" fmla="*/ 74 h 176"/>
              <a:gd name="T60" fmla="*/ 81 w 179"/>
              <a:gd name="T61" fmla="*/ 74 h 176"/>
              <a:gd name="T62" fmla="*/ 79 w 179"/>
              <a:gd name="T63" fmla="*/ 37 h 176"/>
              <a:gd name="T64" fmla="*/ 101 w 179"/>
              <a:gd name="T65" fmla="*/ 15 h 176"/>
              <a:gd name="T66" fmla="*/ 118 w 179"/>
              <a:gd name="T67" fmla="*/ 8 h 176"/>
              <a:gd name="T68" fmla="*/ 118 w 179"/>
              <a:gd name="T69" fmla="*/ 8 h 176"/>
              <a:gd name="T70" fmla="*/ 128 w 179"/>
              <a:gd name="T71" fmla="*/ 9 h 176"/>
              <a:gd name="T72" fmla="*/ 113 w 179"/>
              <a:gd name="T73" fmla="*/ 24 h 176"/>
              <a:gd name="T74" fmla="*/ 118 w 179"/>
              <a:gd name="T75" fmla="*/ 30 h 176"/>
              <a:gd name="T76" fmla="*/ 138 w 179"/>
              <a:gd name="T77" fmla="*/ 10 h 176"/>
              <a:gd name="T78" fmla="*/ 138 w 179"/>
              <a:gd name="T79" fmla="*/ 10 h 176"/>
              <a:gd name="T80" fmla="*/ 142 w 179"/>
              <a:gd name="T81" fmla="*/ 6 h 176"/>
              <a:gd name="T82" fmla="*/ 118 w 179"/>
              <a:gd name="T83" fmla="*/ 0 h 176"/>
              <a:gd name="T84" fmla="*/ 118 w 179"/>
              <a:gd name="T85" fmla="*/ 0 h 176"/>
              <a:gd name="T86" fmla="*/ 95 w 179"/>
              <a:gd name="T87" fmla="*/ 9 h 176"/>
              <a:gd name="T88" fmla="*/ 74 w 179"/>
              <a:gd name="T89" fmla="*/ 31 h 176"/>
              <a:gd name="T90" fmla="*/ 73 w 179"/>
              <a:gd name="T91" fmla="*/ 76 h 176"/>
              <a:gd name="T92" fmla="*/ 7 w 179"/>
              <a:gd name="T93" fmla="*/ 135 h 176"/>
              <a:gd name="T94" fmla="*/ 0 w 179"/>
              <a:gd name="T95" fmla="*/ 152 h 176"/>
              <a:gd name="T96" fmla="*/ 24 w 179"/>
              <a:gd name="T97" fmla="*/ 176 h 176"/>
              <a:gd name="T98" fmla="*/ 41 w 179"/>
              <a:gd name="T99" fmla="*/ 169 h 176"/>
              <a:gd name="T100" fmla="*/ 101 w 179"/>
              <a:gd name="T101" fmla="*/ 103 h 176"/>
              <a:gd name="T102" fmla="*/ 130 w 179"/>
              <a:gd name="T103" fmla="*/ 112 h 176"/>
              <a:gd name="T104" fmla="*/ 146 w 179"/>
              <a:gd name="T105" fmla="*/ 105 h 176"/>
              <a:gd name="T106" fmla="*/ 168 w 179"/>
              <a:gd name="T107" fmla="*/ 83 h 176"/>
              <a:gd name="T108" fmla="*/ 170 w 179"/>
              <a:gd name="T109" fmla="*/ 35 h 176"/>
              <a:gd name="T110" fmla="*/ 22 w 179"/>
              <a:gd name="T111" fmla="*/ 149 h 176"/>
              <a:gd name="T112" fmla="*/ 20 w 179"/>
              <a:gd name="T113" fmla="*/ 152 h 176"/>
              <a:gd name="T114" fmla="*/ 24 w 179"/>
              <a:gd name="T115" fmla="*/ 156 h 176"/>
              <a:gd name="T116" fmla="*/ 28 w 179"/>
              <a:gd name="T117" fmla="*/ 152 h 176"/>
              <a:gd name="T118" fmla="*/ 24 w 179"/>
              <a:gd name="T119" fmla="*/ 148 h 176"/>
              <a:gd name="T120" fmla="*/ 22 w 179"/>
              <a:gd name="T121" fmla="*/ 14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9" h="176">
                <a:moveTo>
                  <a:pt x="170" y="35"/>
                </a:moveTo>
                <a:cubicBezTo>
                  <a:pt x="167" y="38"/>
                  <a:pt x="167" y="38"/>
                  <a:pt x="167" y="38"/>
                </a:cubicBezTo>
                <a:cubicBezTo>
                  <a:pt x="167" y="38"/>
                  <a:pt x="167" y="38"/>
                  <a:pt x="167" y="38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43" y="62"/>
                  <a:pt x="138" y="64"/>
                  <a:pt x="132" y="64"/>
                </a:cubicBezTo>
                <a:cubicBezTo>
                  <a:pt x="121" y="64"/>
                  <a:pt x="112" y="55"/>
                  <a:pt x="112" y="44"/>
                </a:cubicBezTo>
                <a:cubicBezTo>
                  <a:pt x="112" y="39"/>
                  <a:pt x="115" y="34"/>
                  <a:pt x="118" y="30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08" y="29"/>
                  <a:pt x="104" y="36"/>
                  <a:pt x="104" y="44"/>
                </a:cubicBezTo>
                <a:cubicBezTo>
                  <a:pt x="104" y="60"/>
                  <a:pt x="117" y="72"/>
                  <a:pt x="132" y="72"/>
                </a:cubicBezTo>
                <a:cubicBezTo>
                  <a:pt x="140" y="72"/>
                  <a:pt x="147" y="69"/>
                  <a:pt x="152" y="64"/>
                </a:cubicBezTo>
                <a:cubicBezTo>
                  <a:pt x="152" y="64"/>
                  <a:pt x="152" y="64"/>
                  <a:pt x="152" y="64"/>
                </a:cubicBezTo>
                <a:cubicBezTo>
                  <a:pt x="167" y="49"/>
                  <a:pt x="167" y="49"/>
                  <a:pt x="167" y="49"/>
                </a:cubicBezTo>
                <a:cubicBezTo>
                  <a:pt x="170" y="60"/>
                  <a:pt x="169" y="71"/>
                  <a:pt x="162" y="78"/>
                </a:cubicBezTo>
                <a:cubicBezTo>
                  <a:pt x="141" y="100"/>
                  <a:pt x="141" y="100"/>
                  <a:pt x="141" y="100"/>
                </a:cubicBezTo>
                <a:cubicBezTo>
                  <a:pt x="138" y="102"/>
                  <a:pt x="134" y="104"/>
                  <a:pt x="130" y="104"/>
                </a:cubicBezTo>
                <a:cubicBezTo>
                  <a:pt x="129" y="104"/>
                  <a:pt x="116" y="103"/>
                  <a:pt x="102" y="95"/>
                </a:cubicBezTo>
                <a:cubicBezTo>
                  <a:pt x="102" y="95"/>
                  <a:pt x="102" y="95"/>
                  <a:pt x="102" y="95"/>
                </a:cubicBezTo>
                <a:cubicBezTo>
                  <a:pt x="102" y="94"/>
                  <a:pt x="101" y="94"/>
                  <a:pt x="100" y="94"/>
                </a:cubicBezTo>
                <a:cubicBezTo>
                  <a:pt x="99" y="94"/>
                  <a:pt x="98" y="95"/>
                  <a:pt x="97" y="96"/>
                </a:cubicBezTo>
                <a:cubicBezTo>
                  <a:pt x="97" y="96"/>
                  <a:pt x="97" y="96"/>
                  <a:pt x="97" y="96"/>
                </a:cubicBezTo>
                <a:cubicBezTo>
                  <a:pt x="36" y="164"/>
                  <a:pt x="36" y="164"/>
                  <a:pt x="36" y="164"/>
                </a:cubicBezTo>
                <a:cubicBezTo>
                  <a:pt x="33" y="166"/>
                  <a:pt x="29" y="168"/>
                  <a:pt x="24" y="168"/>
                </a:cubicBezTo>
                <a:cubicBezTo>
                  <a:pt x="16" y="168"/>
                  <a:pt x="8" y="161"/>
                  <a:pt x="8" y="152"/>
                </a:cubicBezTo>
                <a:cubicBezTo>
                  <a:pt x="8" y="148"/>
                  <a:pt x="10" y="144"/>
                  <a:pt x="13" y="141"/>
                </a:cubicBezTo>
                <a:cubicBezTo>
                  <a:pt x="81" y="80"/>
                  <a:pt x="81" y="80"/>
                  <a:pt x="81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81" y="79"/>
                  <a:pt x="82" y="78"/>
                  <a:pt x="82" y="77"/>
                </a:cubicBezTo>
                <a:cubicBezTo>
                  <a:pt x="82" y="76"/>
                  <a:pt x="82" y="75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70" y="59"/>
                  <a:pt x="69" y="48"/>
                  <a:pt x="79" y="37"/>
                </a:cubicBezTo>
                <a:cubicBezTo>
                  <a:pt x="101" y="15"/>
                  <a:pt x="101" y="15"/>
                  <a:pt x="101" y="15"/>
                </a:cubicBezTo>
                <a:cubicBezTo>
                  <a:pt x="106" y="9"/>
                  <a:pt x="113" y="8"/>
                  <a:pt x="118" y="8"/>
                </a:cubicBezTo>
                <a:cubicBezTo>
                  <a:pt x="118" y="8"/>
                  <a:pt x="118" y="8"/>
                  <a:pt x="118" y="8"/>
                </a:cubicBezTo>
                <a:cubicBezTo>
                  <a:pt x="121" y="8"/>
                  <a:pt x="124" y="9"/>
                  <a:pt x="128" y="9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18" y="30"/>
                  <a:pt x="118" y="30"/>
                  <a:pt x="118" y="3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42" y="6"/>
                  <a:pt x="142" y="6"/>
                  <a:pt x="142" y="6"/>
                </a:cubicBezTo>
                <a:cubicBezTo>
                  <a:pt x="134" y="2"/>
                  <a:pt x="126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09" y="0"/>
                  <a:pt x="101" y="3"/>
                  <a:pt x="95" y="9"/>
                </a:cubicBezTo>
                <a:cubicBezTo>
                  <a:pt x="74" y="31"/>
                  <a:pt x="74" y="31"/>
                  <a:pt x="74" y="31"/>
                </a:cubicBezTo>
                <a:cubicBezTo>
                  <a:pt x="60" y="46"/>
                  <a:pt x="63" y="62"/>
                  <a:pt x="73" y="76"/>
                </a:cubicBezTo>
                <a:cubicBezTo>
                  <a:pt x="7" y="135"/>
                  <a:pt x="7" y="135"/>
                  <a:pt x="7" y="135"/>
                </a:cubicBezTo>
                <a:cubicBezTo>
                  <a:pt x="3" y="140"/>
                  <a:pt x="0" y="146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31" y="176"/>
                  <a:pt x="37" y="174"/>
                  <a:pt x="41" y="169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15" y="111"/>
                  <a:pt x="128" y="112"/>
                  <a:pt x="130" y="112"/>
                </a:cubicBezTo>
                <a:cubicBezTo>
                  <a:pt x="135" y="112"/>
                  <a:pt x="142" y="110"/>
                  <a:pt x="146" y="105"/>
                </a:cubicBezTo>
                <a:cubicBezTo>
                  <a:pt x="168" y="83"/>
                  <a:pt x="168" y="83"/>
                  <a:pt x="168" y="83"/>
                </a:cubicBezTo>
                <a:cubicBezTo>
                  <a:pt x="179" y="72"/>
                  <a:pt x="179" y="53"/>
                  <a:pt x="170" y="35"/>
                </a:cubicBezTo>
                <a:moveTo>
                  <a:pt x="22" y="149"/>
                </a:moveTo>
                <a:cubicBezTo>
                  <a:pt x="21" y="150"/>
                  <a:pt x="20" y="151"/>
                  <a:pt x="20" y="152"/>
                </a:cubicBezTo>
                <a:cubicBezTo>
                  <a:pt x="20" y="154"/>
                  <a:pt x="22" y="156"/>
                  <a:pt x="24" y="156"/>
                </a:cubicBezTo>
                <a:cubicBezTo>
                  <a:pt x="27" y="156"/>
                  <a:pt x="28" y="154"/>
                  <a:pt x="28" y="152"/>
                </a:cubicBezTo>
                <a:cubicBezTo>
                  <a:pt x="28" y="150"/>
                  <a:pt x="27" y="148"/>
                  <a:pt x="24" y="148"/>
                </a:cubicBezTo>
                <a:cubicBezTo>
                  <a:pt x="23" y="148"/>
                  <a:pt x="22" y="149"/>
                  <a:pt x="22" y="149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35">
            <a:extLst>
              <a:ext uri="{FF2B5EF4-FFF2-40B4-BE49-F238E27FC236}">
                <a16:creationId xmlns:a16="http://schemas.microsoft.com/office/drawing/2014/main" id="{7B241822-5880-44F2-A329-0C7B81AF0D57}"/>
              </a:ext>
            </a:extLst>
          </p:cNvPr>
          <p:cNvSpPr>
            <a:spLocks noEditPoints="1"/>
          </p:cNvSpPr>
          <p:nvPr/>
        </p:nvSpPr>
        <p:spPr bwMode="auto">
          <a:xfrm>
            <a:off x="8166352" y="3043743"/>
            <a:ext cx="359560" cy="294432"/>
          </a:xfrm>
          <a:custGeom>
            <a:avLst/>
            <a:gdLst>
              <a:gd name="T0" fmla="*/ 88 w 176"/>
              <a:gd name="T1" fmla="*/ 104 h 144"/>
              <a:gd name="T2" fmla="*/ 80 w 176"/>
              <a:gd name="T3" fmla="*/ 112 h 144"/>
              <a:gd name="T4" fmla="*/ 88 w 176"/>
              <a:gd name="T5" fmla="*/ 120 h 144"/>
              <a:gd name="T6" fmla="*/ 96 w 176"/>
              <a:gd name="T7" fmla="*/ 112 h 144"/>
              <a:gd name="T8" fmla="*/ 88 w 176"/>
              <a:gd name="T9" fmla="*/ 104 h 144"/>
              <a:gd name="T10" fmla="*/ 88 w 176"/>
              <a:gd name="T11" fmla="*/ 40 h 144"/>
              <a:gd name="T12" fmla="*/ 80 w 176"/>
              <a:gd name="T13" fmla="*/ 48 h 144"/>
              <a:gd name="T14" fmla="*/ 84 w 176"/>
              <a:gd name="T15" fmla="*/ 92 h 144"/>
              <a:gd name="T16" fmla="*/ 88 w 176"/>
              <a:gd name="T17" fmla="*/ 96 h 144"/>
              <a:gd name="T18" fmla="*/ 92 w 176"/>
              <a:gd name="T19" fmla="*/ 92 h 144"/>
              <a:gd name="T20" fmla="*/ 96 w 176"/>
              <a:gd name="T21" fmla="*/ 48 h 144"/>
              <a:gd name="T22" fmla="*/ 88 w 176"/>
              <a:gd name="T23" fmla="*/ 40 h 144"/>
              <a:gd name="T24" fmla="*/ 174 w 176"/>
              <a:gd name="T25" fmla="*/ 120 h 144"/>
              <a:gd name="T26" fmla="*/ 102 w 176"/>
              <a:gd name="T27" fmla="*/ 8 h 144"/>
              <a:gd name="T28" fmla="*/ 88 w 176"/>
              <a:gd name="T29" fmla="*/ 0 h 144"/>
              <a:gd name="T30" fmla="*/ 74 w 176"/>
              <a:gd name="T31" fmla="*/ 8 h 144"/>
              <a:gd name="T32" fmla="*/ 2 w 176"/>
              <a:gd name="T33" fmla="*/ 120 h 144"/>
              <a:gd name="T34" fmla="*/ 0 w 176"/>
              <a:gd name="T35" fmla="*/ 128 h 144"/>
              <a:gd name="T36" fmla="*/ 16 w 176"/>
              <a:gd name="T37" fmla="*/ 144 h 144"/>
              <a:gd name="T38" fmla="*/ 160 w 176"/>
              <a:gd name="T39" fmla="*/ 144 h 144"/>
              <a:gd name="T40" fmla="*/ 176 w 176"/>
              <a:gd name="T41" fmla="*/ 128 h 144"/>
              <a:gd name="T42" fmla="*/ 174 w 176"/>
              <a:gd name="T43" fmla="*/ 120 h 144"/>
              <a:gd name="T44" fmla="*/ 160 w 176"/>
              <a:gd name="T45" fmla="*/ 136 h 144"/>
              <a:gd name="T46" fmla="*/ 16 w 176"/>
              <a:gd name="T47" fmla="*/ 136 h 144"/>
              <a:gd name="T48" fmla="*/ 8 w 176"/>
              <a:gd name="T49" fmla="*/ 128 h 144"/>
              <a:gd name="T50" fmla="*/ 9 w 176"/>
              <a:gd name="T51" fmla="*/ 125 h 144"/>
              <a:gd name="T52" fmla="*/ 9 w 176"/>
              <a:gd name="T53" fmla="*/ 125 h 144"/>
              <a:gd name="T54" fmla="*/ 81 w 176"/>
              <a:gd name="T55" fmla="*/ 13 h 144"/>
              <a:gd name="T56" fmla="*/ 82 w 176"/>
              <a:gd name="T57" fmla="*/ 12 h 144"/>
              <a:gd name="T58" fmla="*/ 88 w 176"/>
              <a:gd name="T59" fmla="*/ 8 h 144"/>
              <a:gd name="T60" fmla="*/ 95 w 176"/>
              <a:gd name="T61" fmla="*/ 12 h 144"/>
              <a:gd name="T62" fmla="*/ 96 w 176"/>
              <a:gd name="T63" fmla="*/ 13 h 144"/>
              <a:gd name="T64" fmla="*/ 168 w 176"/>
              <a:gd name="T65" fmla="*/ 125 h 144"/>
              <a:gd name="T66" fmla="*/ 168 w 176"/>
              <a:gd name="T67" fmla="*/ 125 h 144"/>
              <a:gd name="T68" fmla="*/ 168 w 176"/>
              <a:gd name="T69" fmla="*/ 128 h 144"/>
              <a:gd name="T70" fmla="*/ 160 w 176"/>
              <a:gd name="T7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44">
                <a:moveTo>
                  <a:pt x="88" y="104"/>
                </a:moveTo>
                <a:cubicBezTo>
                  <a:pt x="84" y="104"/>
                  <a:pt x="80" y="108"/>
                  <a:pt x="80" y="112"/>
                </a:cubicBezTo>
                <a:cubicBezTo>
                  <a:pt x="80" y="117"/>
                  <a:pt x="84" y="120"/>
                  <a:pt x="88" y="120"/>
                </a:cubicBezTo>
                <a:cubicBezTo>
                  <a:pt x="93" y="120"/>
                  <a:pt x="96" y="117"/>
                  <a:pt x="96" y="112"/>
                </a:cubicBezTo>
                <a:cubicBezTo>
                  <a:pt x="96" y="108"/>
                  <a:pt x="93" y="104"/>
                  <a:pt x="88" y="104"/>
                </a:cubicBezTo>
                <a:moveTo>
                  <a:pt x="88" y="40"/>
                </a:moveTo>
                <a:cubicBezTo>
                  <a:pt x="84" y="40"/>
                  <a:pt x="80" y="44"/>
                  <a:pt x="80" y="48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4"/>
                  <a:pt x="86" y="96"/>
                  <a:pt x="88" y="96"/>
                </a:cubicBezTo>
                <a:cubicBezTo>
                  <a:pt x="91" y="96"/>
                  <a:pt x="92" y="94"/>
                  <a:pt x="92" y="92"/>
                </a:cubicBezTo>
                <a:cubicBezTo>
                  <a:pt x="96" y="48"/>
                  <a:pt x="96" y="48"/>
                  <a:pt x="96" y="48"/>
                </a:cubicBezTo>
                <a:cubicBezTo>
                  <a:pt x="96" y="44"/>
                  <a:pt x="93" y="40"/>
                  <a:pt x="88" y="40"/>
                </a:cubicBezTo>
                <a:moveTo>
                  <a:pt x="174" y="120"/>
                </a:move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99" y="0"/>
                  <a:pt x="88" y="0"/>
                </a:cubicBezTo>
                <a:cubicBezTo>
                  <a:pt x="79" y="0"/>
                  <a:pt x="74" y="8"/>
                  <a:pt x="74" y="8"/>
                </a:cubicBezTo>
                <a:cubicBezTo>
                  <a:pt x="2" y="120"/>
                  <a:pt x="2" y="120"/>
                  <a:pt x="2" y="120"/>
                </a:cubicBezTo>
                <a:cubicBezTo>
                  <a:pt x="2" y="120"/>
                  <a:pt x="0" y="123"/>
                  <a:pt x="0" y="128"/>
                </a:cubicBezTo>
                <a:cubicBezTo>
                  <a:pt x="0" y="137"/>
                  <a:pt x="8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23"/>
                  <a:pt x="174" y="120"/>
                  <a:pt x="174" y="120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3"/>
                  <a:pt x="8" y="128"/>
                </a:cubicBezTo>
                <a:cubicBezTo>
                  <a:pt x="8" y="127"/>
                  <a:pt x="9" y="125"/>
                  <a:pt x="9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81" y="13"/>
                  <a:pt x="81" y="13"/>
                  <a:pt x="81" y="13"/>
                </a:cubicBezTo>
                <a:cubicBezTo>
                  <a:pt x="81" y="12"/>
                  <a:pt x="81" y="12"/>
                  <a:pt x="82" y="12"/>
                </a:cubicBezTo>
                <a:cubicBezTo>
                  <a:pt x="82" y="12"/>
                  <a:pt x="84" y="8"/>
                  <a:pt x="88" y="8"/>
                </a:cubicBezTo>
                <a:cubicBezTo>
                  <a:pt x="93" y="8"/>
                  <a:pt x="95" y="11"/>
                  <a:pt x="95" y="12"/>
                </a:cubicBezTo>
                <a:cubicBezTo>
                  <a:pt x="95" y="12"/>
                  <a:pt x="95" y="12"/>
                  <a:pt x="96" y="1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6"/>
                  <a:pt x="168" y="128"/>
                </a:cubicBezTo>
                <a:cubicBezTo>
                  <a:pt x="168" y="133"/>
                  <a:pt x="165" y="136"/>
                  <a:pt x="160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36">
            <a:extLst>
              <a:ext uri="{FF2B5EF4-FFF2-40B4-BE49-F238E27FC236}">
                <a16:creationId xmlns:a16="http://schemas.microsoft.com/office/drawing/2014/main" id="{77033573-905C-4C54-8411-AD49C5A00A56}"/>
              </a:ext>
            </a:extLst>
          </p:cNvPr>
          <p:cNvSpPr>
            <a:spLocks noEditPoints="1"/>
          </p:cNvSpPr>
          <p:nvPr/>
        </p:nvSpPr>
        <p:spPr bwMode="auto">
          <a:xfrm>
            <a:off x="9510810" y="3010501"/>
            <a:ext cx="294432" cy="360916"/>
          </a:xfrm>
          <a:custGeom>
            <a:avLst/>
            <a:gdLst>
              <a:gd name="T0" fmla="*/ 144 w 144"/>
              <a:gd name="T1" fmla="*/ 124 h 176"/>
              <a:gd name="T2" fmla="*/ 112 w 144"/>
              <a:gd name="T3" fmla="*/ 56 h 176"/>
              <a:gd name="T4" fmla="*/ 88 w 144"/>
              <a:gd name="T5" fmla="*/ 19 h 176"/>
              <a:gd name="T6" fmla="*/ 88 w 144"/>
              <a:gd name="T7" fmla="*/ 16 h 176"/>
              <a:gd name="T8" fmla="*/ 72 w 144"/>
              <a:gd name="T9" fmla="*/ 0 h 176"/>
              <a:gd name="T10" fmla="*/ 56 w 144"/>
              <a:gd name="T11" fmla="*/ 16 h 176"/>
              <a:gd name="T12" fmla="*/ 57 w 144"/>
              <a:gd name="T13" fmla="*/ 19 h 176"/>
              <a:gd name="T14" fmla="*/ 32 w 144"/>
              <a:gd name="T15" fmla="*/ 56 h 176"/>
              <a:gd name="T16" fmla="*/ 0 w 144"/>
              <a:gd name="T17" fmla="*/ 124 h 176"/>
              <a:gd name="T18" fmla="*/ 49 w 144"/>
              <a:gd name="T19" fmla="*/ 151 h 176"/>
              <a:gd name="T20" fmla="*/ 48 w 144"/>
              <a:gd name="T21" fmla="*/ 152 h 176"/>
              <a:gd name="T22" fmla="*/ 72 w 144"/>
              <a:gd name="T23" fmla="*/ 176 h 176"/>
              <a:gd name="T24" fmla="*/ 96 w 144"/>
              <a:gd name="T25" fmla="*/ 152 h 176"/>
              <a:gd name="T26" fmla="*/ 96 w 144"/>
              <a:gd name="T27" fmla="*/ 151 h 176"/>
              <a:gd name="T28" fmla="*/ 144 w 144"/>
              <a:gd name="T29" fmla="*/ 124 h 176"/>
              <a:gd name="T30" fmla="*/ 72 w 144"/>
              <a:gd name="T31" fmla="*/ 8 h 176"/>
              <a:gd name="T32" fmla="*/ 80 w 144"/>
              <a:gd name="T33" fmla="*/ 16 h 176"/>
              <a:gd name="T34" fmla="*/ 72 w 144"/>
              <a:gd name="T35" fmla="*/ 24 h 176"/>
              <a:gd name="T36" fmla="*/ 64 w 144"/>
              <a:gd name="T37" fmla="*/ 16 h 176"/>
              <a:gd name="T38" fmla="*/ 72 w 144"/>
              <a:gd name="T39" fmla="*/ 8 h 176"/>
              <a:gd name="T40" fmla="*/ 20 w 144"/>
              <a:gd name="T41" fmla="*/ 102 h 176"/>
              <a:gd name="T42" fmla="*/ 40 w 144"/>
              <a:gd name="T43" fmla="*/ 56 h 176"/>
              <a:gd name="T44" fmla="*/ 60 w 144"/>
              <a:gd name="T45" fmla="*/ 27 h 176"/>
              <a:gd name="T46" fmla="*/ 72 w 144"/>
              <a:gd name="T47" fmla="*/ 32 h 176"/>
              <a:gd name="T48" fmla="*/ 85 w 144"/>
              <a:gd name="T49" fmla="*/ 27 h 176"/>
              <a:gd name="T50" fmla="*/ 104 w 144"/>
              <a:gd name="T51" fmla="*/ 56 h 176"/>
              <a:gd name="T52" fmla="*/ 125 w 144"/>
              <a:gd name="T53" fmla="*/ 102 h 176"/>
              <a:gd name="T54" fmla="*/ 130 w 144"/>
              <a:gd name="T55" fmla="*/ 108 h 176"/>
              <a:gd name="T56" fmla="*/ 72 w 144"/>
              <a:gd name="T57" fmla="*/ 120 h 176"/>
              <a:gd name="T58" fmla="*/ 15 w 144"/>
              <a:gd name="T59" fmla="*/ 108 h 176"/>
              <a:gd name="T60" fmla="*/ 20 w 144"/>
              <a:gd name="T61" fmla="*/ 102 h 176"/>
              <a:gd name="T62" fmla="*/ 72 w 144"/>
              <a:gd name="T63" fmla="*/ 168 h 176"/>
              <a:gd name="T64" fmla="*/ 56 w 144"/>
              <a:gd name="T65" fmla="*/ 152 h 176"/>
              <a:gd name="T66" fmla="*/ 57 w 144"/>
              <a:gd name="T67" fmla="*/ 151 h 176"/>
              <a:gd name="T68" fmla="*/ 72 w 144"/>
              <a:gd name="T69" fmla="*/ 152 h 176"/>
              <a:gd name="T70" fmla="*/ 88 w 144"/>
              <a:gd name="T71" fmla="*/ 151 h 176"/>
              <a:gd name="T72" fmla="*/ 88 w 144"/>
              <a:gd name="T73" fmla="*/ 152 h 176"/>
              <a:gd name="T74" fmla="*/ 72 w 144"/>
              <a:gd name="T75" fmla="*/ 168 h 176"/>
              <a:gd name="T76" fmla="*/ 72 w 144"/>
              <a:gd name="T77" fmla="*/ 144 h 176"/>
              <a:gd name="T78" fmla="*/ 8 w 144"/>
              <a:gd name="T79" fmla="*/ 124 h 176"/>
              <a:gd name="T80" fmla="*/ 11 w 144"/>
              <a:gd name="T81" fmla="*/ 113 h 176"/>
              <a:gd name="T82" fmla="*/ 72 w 144"/>
              <a:gd name="T83" fmla="*/ 128 h 176"/>
              <a:gd name="T84" fmla="*/ 134 w 144"/>
              <a:gd name="T85" fmla="*/ 113 h 176"/>
              <a:gd name="T86" fmla="*/ 136 w 144"/>
              <a:gd name="T87" fmla="*/ 124 h 176"/>
              <a:gd name="T88" fmla="*/ 72 w 144"/>
              <a:gd name="T89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176">
                <a:moveTo>
                  <a:pt x="144" y="124"/>
                </a:moveTo>
                <a:cubicBezTo>
                  <a:pt x="144" y="96"/>
                  <a:pt x="112" y="96"/>
                  <a:pt x="112" y="56"/>
                </a:cubicBezTo>
                <a:cubicBezTo>
                  <a:pt x="112" y="40"/>
                  <a:pt x="102" y="25"/>
                  <a:pt x="88" y="19"/>
                </a:cubicBezTo>
                <a:cubicBezTo>
                  <a:pt x="88" y="18"/>
                  <a:pt x="88" y="17"/>
                  <a:pt x="88" y="16"/>
                </a:cubicBezTo>
                <a:cubicBezTo>
                  <a:pt x="88" y="7"/>
                  <a:pt x="81" y="0"/>
                  <a:pt x="72" y="0"/>
                </a:cubicBezTo>
                <a:cubicBezTo>
                  <a:pt x="64" y="0"/>
                  <a:pt x="56" y="7"/>
                  <a:pt x="56" y="16"/>
                </a:cubicBezTo>
                <a:cubicBezTo>
                  <a:pt x="56" y="17"/>
                  <a:pt x="57" y="18"/>
                  <a:pt x="57" y="19"/>
                </a:cubicBezTo>
                <a:cubicBezTo>
                  <a:pt x="42" y="25"/>
                  <a:pt x="32" y="40"/>
                  <a:pt x="32" y="56"/>
                </a:cubicBezTo>
                <a:cubicBezTo>
                  <a:pt x="32" y="96"/>
                  <a:pt x="0" y="96"/>
                  <a:pt x="0" y="124"/>
                </a:cubicBezTo>
                <a:cubicBezTo>
                  <a:pt x="0" y="136"/>
                  <a:pt x="21" y="147"/>
                  <a:pt x="49" y="151"/>
                </a:cubicBezTo>
                <a:cubicBezTo>
                  <a:pt x="49" y="151"/>
                  <a:pt x="48" y="152"/>
                  <a:pt x="48" y="152"/>
                </a:cubicBezTo>
                <a:cubicBezTo>
                  <a:pt x="48" y="165"/>
                  <a:pt x="59" y="176"/>
                  <a:pt x="72" y="176"/>
                </a:cubicBezTo>
                <a:cubicBezTo>
                  <a:pt x="86" y="176"/>
                  <a:pt x="96" y="165"/>
                  <a:pt x="96" y="152"/>
                </a:cubicBezTo>
                <a:cubicBezTo>
                  <a:pt x="96" y="152"/>
                  <a:pt x="96" y="151"/>
                  <a:pt x="96" y="151"/>
                </a:cubicBezTo>
                <a:cubicBezTo>
                  <a:pt x="124" y="147"/>
                  <a:pt x="144" y="136"/>
                  <a:pt x="144" y="124"/>
                </a:cubicBezTo>
                <a:moveTo>
                  <a:pt x="72" y="8"/>
                </a:moveTo>
                <a:cubicBezTo>
                  <a:pt x="77" y="8"/>
                  <a:pt x="80" y="12"/>
                  <a:pt x="80" y="16"/>
                </a:cubicBezTo>
                <a:cubicBezTo>
                  <a:pt x="80" y="21"/>
                  <a:pt x="77" y="24"/>
                  <a:pt x="72" y="24"/>
                </a:cubicBezTo>
                <a:cubicBezTo>
                  <a:pt x="68" y="24"/>
                  <a:pt x="64" y="21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20" y="102"/>
                </a:moveTo>
                <a:cubicBezTo>
                  <a:pt x="29" y="93"/>
                  <a:pt x="40" y="81"/>
                  <a:pt x="40" y="56"/>
                </a:cubicBezTo>
                <a:cubicBezTo>
                  <a:pt x="40" y="43"/>
                  <a:pt x="49" y="31"/>
                  <a:pt x="60" y="27"/>
                </a:cubicBezTo>
                <a:cubicBezTo>
                  <a:pt x="63" y="30"/>
                  <a:pt x="68" y="32"/>
                  <a:pt x="72" y="32"/>
                </a:cubicBezTo>
                <a:cubicBezTo>
                  <a:pt x="77" y="32"/>
                  <a:pt x="82" y="30"/>
                  <a:pt x="85" y="27"/>
                </a:cubicBezTo>
                <a:cubicBezTo>
                  <a:pt x="96" y="31"/>
                  <a:pt x="104" y="43"/>
                  <a:pt x="104" y="56"/>
                </a:cubicBezTo>
                <a:cubicBezTo>
                  <a:pt x="104" y="81"/>
                  <a:pt x="116" y="93"/>
                  <a:pt x="125" y="102"/>
                </a:cubicBezTo>
                <a:cubicBezTo>
                  <a:pt x="127" y="104"/>
                  <a:pt x="128" y="106"/>
                  <a:pt x="130" y="108"/>
                </a:cubicBezTo>
                <a:cubicBezTo>
                  <a:pt x="122" y="115"/>
                  <a:pt x="99" y="120"/>
                  <a:pt x="72" y="120"/>
                </a:cubicBezTo>
                <a:cubicBezTo>
                  <a:pt x="46" y="120"/>
                  <a:pt x="23" y="115"/>
                  <a:pt x="15" y="108"/>
                </a:cubicBezTo>
                <a:cubicBezTo>
                  <a:pt x="17" y="106"/>
                  <a:pt x="18" y="104"/>
                  <a:pt x="20" y="102"/>
                </a:cubicBezTo>
                <a:moveTo>
                  <a:pt x="72" y="168"/>
                </a:moveTo>
                <a:cubicBezTo>
                  <a:pt x="64" y="168"/>
                  <a:pt x="56" y="161"/>
                  <a:pt x="56" y="152"/>
                </a:cubicBezTo>
                <a:cubicBezTo>
                  <a:pt x="56" y="152"/>
                  <a:pt x="56" y="152"/>
                  <a:pt x="57" y="151"/>
                </a:cubicBezTo>
                <a:cubicBezTo>
                  <a:pt x="62" y="152"/>
                  <a:pt x="67" y="152"/>
                  <a:pt x="72" y="152"/>
                </a:cubicBezTo>
                <a:cubicBezTo>
                  <a:pt x="78" y="152"/>
                  <a:pt x="83" y="152"/>
                  <a:pt x="88" y="151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88" y="161"/>
                  <a:pt x="81" y="168"/>
                  <a:pt x="72" y="168"/>
                </a:cubicBezTo>
                <a:moveTo>
                  <a:pt x="72" y="144"/>
                </a:moveTo>
                <a:cubicBezTo>
                  <a:pt x="31" y="144"/>
                  <a:pt x="8" y="131"/>
                  <a:pt x="8" y="124"/>
                </a:cubicBezTo>
                <a:cubicBezTo>
                  <a:pt x="8" y="120"/>
                  <a:pt x="9" y="117"/>
                  <a:pt x="11" y="113"/>
                </a:cubicBezTo>
                <a:cubicBezTo>
                  <a:pt x="22" y="122"/>
                  <a:pt x="45" y="128"/>
                  <a:pt x="72" y="128"/>
                </a:cubicBezTo>
                <a:cubicBezTo>
                  <a:pt x="99" y="128"/>
                  <a:pt x="123" y="122"/>
                  <a:pt x="134" y="113"/>
                </a:cubicBezTo>
                <a:cubicBezTo>
                  <a:pt x="135" y="116"/>
                  <a:pt x="136" y="120"/>
                  <a:pt x="136" y="124"/>
                </a:cubicBezTo>
                <a:cubicBezTo>
                  <a:pt x="136" y="131"/>
                  <a:pt x="114" y="144"/>
                  <a:pt x="72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213028E7-1CCE-46BD-B8F0-5FD416950A93}"/>
              </a:ext>
            </a:extLst>
          </p:cNvPr>
          <p:cNvSpPr>
            <a:spLocks noEditPoints="1"/>
          </p:cNvSpPr>
          <p:nvPr/>
        </p:nvSpPr>
        <p:spPr bwMode="auto">
          <a:xfrm>
            <a:off x="6423593" y="3690524"/>
            <a:ext cx="341313" cy="341313"/>
          </a:xfrm>
          <a:custGeom>
            <a:avLst/>
            <a:gdLst>
              <a:gd name="T0" fmla="*/ 88 w 176"/>
              <a:gd name="T1" fmla="*/ 16 h 176"/>
              <a:gd name="T2" fmla="*/ 16 w 176"/>
              <a:gd name="T3" fmla="*/ 88 h 176"/>
              <a:gd name="T4" fmla="*/ 88 w 176"/>
              <a:gd name="T5" fmla="*/ 160 h 176"/>
              <a:gd name="T6" fmla="*/ 160 w 176"/>
              <a:gd name="T7" fmla="*/ 88 h 176"/>
              <a:gd name="T8" fmla="*/ 88 w 176"/>
              <a:gd name="T9" fmla="*/ 16 h 176"/>
              <a:gd name="T10" fmla="*/ 88 w 176"/>
              <a:gd name="T11" fmla="*/ 152 h 176"/>
              <a:gd name="T12" fmla="*/ 24 w 176"/>
              <a:gd name="T13" fmla="*/ 88 h 176"/>
              <a:gd name="T14" fmla="*/ 88 w 176"/>
              <a:gd name="T15" fmla="*/ 24 h 176"/>
              <a:gd name="T16" fmla="*/ 152 w 176"/>
              <a:gd name="T17" fmla="*/ 88 h 176"/>
              <a:gd name="T18" fmla="*/ 88 w 176"/>
              <a:gd name="T19" fmla="*/ 152 h 176"/>
              <a:gd name="T20" fmla="*/ 116 w 176"/>
              <a:gd name="T21" fmla="*/ 84 h 176"/>
              <a:gd name="T22" fmla="*/ 104 w 176"/>
              <a:gd name="T23" fmla="*/ 84 h 176"/>
              <a:gd name="T24" fmla="*/ 92 w 176"/>
              <a:gd name="T25" fmla="*/ 73 h 176"/>
              <a:gd name="T26" fmla="*/ 92 w 176"/>
              <a:gd name="T27" fmla="*/ 44 h 176"/>
              <a:gd name="T28" fmla="*/ 88 w 176"/>
              <a:gd name="T29" fmla="*/ 40 h 176"/>
              <a:gd name="T30" fmla="*/ 84 w 176"/>
              <a:gd name="T31" fmla="*/ 44 h 176"/>
              <a:gd name="T32" fmla="*/ 84 w 176"/>
              <a:gd name="T33" fmla="*/ 73 h 176"/>
              <a:gd name="T34" fmla="*/ 72 w 176"/>
              <a:gd name="T35" fmla="*/ 88 h 176"/>
              <a:gd name="T36" fmla="*/ 88 w 176"/>
              <a:gd name="T37" fmla="*/ 104 h 176"/>
              <a:gd name="T38" fmla="*/ 104 w 176"/>
              <a:gd name="T39" fmla="*/ 92 h 176"/>
              <a:gd name="T40" fmla="*/ 116 w 176"/>
              <a:gd name="T41" fmla="*/ 92 h 176"/>
              <a:gd name="T42" fmla="*/ 120 w 176"/>
              <a:gd name="T43" fmla="*/ 88 h 176"/>
              <a:gd name="T44" fmla="*/ 116 w 176"/>
              <a:gd name="T45" fmla="*/ 84 h 176"/>
              <a:gd name="T46" fmla="*/ 88 w 176"/>
              <a:gd name="T47" fmla="*/ 96 h 176"/>
              <a:gd name="T48" fmla="*/ 80 w 176"/>
              <a:gd name="T49" fmla="*/ 88 h 176"/>
              <a:gd name="T50" fmla="*/ 88 w 176"/>
              <a:gd name="T51" fmla="*/ 80 h 176"/>
              <a:gd name="T52" fmla="*/ 96 w 176"/>
              <a:gd name="T53" fmla="*/ 88 h 176"/>
              <a:gd name="T54" fmla="*/ 88 w 176"/>
              <a:gd name="T55" fmla="*/ 96 h 176"/>
              <a:gd name="T56" fmla="*/ 88 w 176"/>
              <a:gd name="T57" fmla="*/ 0 h 176"/>
              <a:gd name="T58" fmla="*/ 0 w 176"/>
              <a:gd name="T59" fmla="*/ 88 h 176"/>
              <a:gd name="T60" fmla="*/ 88 w 176"/>
              <a:gd name="T61" fmla="*/ 176 h 176"/>
              <a:gd name="T62" fmla="*/ 176 w 176"/>
              <a:gd name="T63" fmla="*/ 88 h 176"/>
              <a:gd name="T64" fmla="*/ 88 w 176"/>
              <a:gd name="T65" fmla="*/ 0 h 176"/>
              <a:gd name="T66" fmla="*/ 88 w 176"/>
              <a:gd name="T67" fmla="*/ 168 h 176"/>
              <a:gd name="T68" fmla="*/ 8 w 176"/>
              <a:gd name="T69" fmla="*/ 88 h 176"/>
              <a:gd name="T70" fmla="*/ 88 w 176"/>
              <a:gd name="T71" fmla="*/ 8 h 176"/>
              <a:gd name="T72" fmla="*/ 168 w 176"/>
              <a:gd name="T73" fmla="*/ 88 h 176"/>
              <a:gd name="T74" fmla="*/ 88 w 176"/>
              <a:gd name="T7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88" y="16"/>
                </a:moveTo>
                <a:cubicBezTo>
                  <a:pt x="49" y="16"/>
                  <a:pt x="16" y="48"/>
                  <a:pt x="16" y="88"/>
                </a:cubicBezTo>
                <a:cubicBezTo>
                  <a:pt x="16" y="128"/>
                  <a:pt x="49" y="160"/>
                  <a:pt x="88" y="160"/>
                </a:cubicBezTo>
                <a:cubicBezTo>
                  <a:pt x="128" y="160"/>
                  <a:pt x="160" y="128"/>
                  <a:pt x="160" y="88"/>
                </a:cubicBezTo>
                <a:cubicBezTo>
                  <a:pt x="160" y="48"/>
                  <a:pt x="128" y="16"/>
                  <a:pt x="88" y="16"/>
                </a:cubicBezTo>
                <a:moveTo>
                  <a:pt x="88" y="152"/>
                </a:moveTo>
                <a:cubicBezTo>
                  <a:pt x="53" y="152"/>
                  <a:pt x="24" y="124"/>
                  <a:pt x="24" y="88"/>
                </a:cubicBezTo>
                <a:cubicBezTo>
                  <a:pt x="24" y="53"/>
                  <a:pt x="53" y="24"/>
                  <a:pt x="88" y="24"/>
                </a:cubicBezTo>
                <a:cubicBezTo>
                  <a:pt x="124" y="24"/>
                  <a:pt x="152" y="53"/>
                  <a:pt x="152" y="88"/>
                </a:cubicBezTo>
                <a:cubicBezTo>
                  <a:pt x="152" y="124"/>
                  <a:pt x="124" y="152"/>
                  <a:pt x="88" y="152"/>
                </a:cubicBezTo>
                <a:moveTo>
                  <a:pt x="116" y="84"/>
                </a:moveTo>
                <a:cubicBezTo>
                  <a:pt x="104" y="84"/>
                  <a:pt x="104" y="84"/>
                  <a:pt x="104" y="84"/>
                </a:cubicBezTo>
                <a:cubicBezTo>
                  <a:pt x="102" y="79"/>
                  <a:pt x="98" y="74"/>
                  <a:pt x="92" y="73"/>
                </a:cubicBezTo>
                <a:cubicBezTo>
                  <a:pt x="92" y="44"/>
                  <a:pt x="92" y="44"/>
                  <a:pt x="92" y="44"/>
                </a:cubicBezTo>
                <a:cubicBezTo>
                  <a:pt x="92" y="42"/>
                  <a:pt x="91" y="40"/>
                  <a:pt x="88" y="40"/>
                </a:cubicBezTo>
                <a:cubicBezTo>
                  <a:pt x="86" y="40"/>
                  <a:pt x="84" y="42"/>
                  <a:pt x="84" y="44"/>
                </a:cubicBezTo>
                <a:cubicBezTo>
                  <a:pt x="84" y="73"/>
                  <a:pt x="84" y="73"/>
                  <a:pt x="84" y="73"/>
                </a:cubicBezTo>
                <a:cubicBezTo>
                  <a:pt x="78" y="75"/>
                  <a:pt x="72" y="81"/>
                  <a:pt x="72" y="88"/>
                </a:cubicBezTo>
                <a:cubicBezTo>
                  <a:pt x="72" y="97"/>
                  <a:pt x="80" y="104"/>
                  <a:pt x="88" y="104"/>
                </a:cubicBezTo>
                <a:cubicBezTo>
                  <a:pt x="96" y="104"/>
                  <a:pt x="102" y="99"/>
                  <a:pt x="104" y="92"/>
                </a:cubicBezTo>
                <a:cubicBezTo>
                  <a:pt x="116" y="92"/>
                  <a:pt x="116" y="92"/>
                  <a:pt x="116" y="92"/>
                </a:cubicBezTo>
                <a:cubicBezTo>
                  <a:pt x="119" y="92"/>
                  <a:pt x="120" y="90"/>
                  <a:pt x="120" y="88"/>
                </a:cubicBezTo>
                <a:cubicBezTo>
                  <a:pt x="120" y="86"/>
                  <a:pt x="119" y="84"/>
                  <a:pt x="116" y="84"/>
                </a:cubicBezTo>
                <a:moveTo>
                  <a:pt x="88" y="96"/>
                </a:moveTo>
                <a:cubicBezTo>
                  <a:pt x="84" y="96"/>
                  <a:pt x="80" y="93"/>
                  <a:pt x="80" y="88"/>
                </a:cubicBezTo>
                <a:cubicBezTo>
                  <a:pt x="80" y="84"/>
                  <a:pt x="84" y="80"/>
                  <a:pt x="88" y="80"/>
                </a:cubicBezTo>
                <a:cubicBezTo>
                  <a:pt x="93" y="80"/>
                  <a:pt x="96" y="84"/>
                  <a:pt x="96" y="88"/>
                </a:cubicBezTo>
                <a:cubicBezTo>
                  <a:pt x="96" y="93"/>
                  <a:pt x="93" y="96"/>
                  <a:pt x="88" y="96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8341B4F1-38AA-47F0-9DF8-84A1FC8A10EA}"/>
              </a:ext>
            </a:extLst>
          </p:cNvPr>
          <p:cNvSpPr>
            <a:spLocks noEditPoints="1"/>
          </p:cNvSpPr>
          <p:nvPr/>
        </p:nvSpPr>
        <p:spPr bwMode="auto">
          <a:xfrm>
            <a:off x="7025330" y="4339657"/>
            <a:ext cx="247650" cy="341313"/>
          </a:xfrm>
          <a:custGeom>
            <a:avLst/>
            <a:gdLst>
              <a:gd name="T0" fmla="*/ 64 w 128"/>
              <a:gd name="T1" fmla="*/ 104 h 176"/>
              <a:gd name="T2" fmla="*/ 48 w 128"/>
              <a:gd name="T3" fmla="*/ 120 h 176"/>
              <a:gd name="T4" fmla="*/ 53 w 128"/>
              <a:gd name="T5" fmla="*/ 131 h 176"/>
              <a:gd name="T6" fmla="*/ 52 w 128"/>
              <a:gd name="T7" fmla="*/ 132 h 176"/>
              <a:gd name="T8" fmla="*/ 64 w 128"/>
              <a:gd name="T9" fmla="*/ 144 h 176"/>
              <a:gd name="T10" fmla="*/ 76 w 128"/>
              <a:gd name="T11" fmla="*/ 132 h 176"/>
              <a:gd name="T12" fmla="*/ 76 w 128"/>
              <a:gd name="T13" fmla="*/ 131 h 176"/>
              <a:gd name="T14" fmla="*/ 80 w 128"/>
              <a:gd name="T15" fmla="*/ 120 h 176"/>
              <a:gd name="T16" fmla="*/ 64 w 128"/>
              <a:gd name="T17" fmla="*/ 104 h 176"/>
              <a:gd name="T18" fmla="*/ 68 w 128"/>
              <a:gd name="T19" fmla="*/ 127 h 176"/>
              <a:gd name="T20" fmla="*/ 68 w 128"/>
              <a:gd name="T21" fmla="*/ 132 h 176"/>
              <a:gd name="T22" fmla="*/ 64 w 128"/>
              <a:gd name="T23" fmla="*/ 136 h 176"/>
              <a:gd name="T24" fmla="*/ 60 w 128"/>
              <a:gd name="T25" fmla="*/ 132 h 176"/>
              <a:gd name="T26" fmla="*/ 60 w 128"/>
              <a:gd name="T27" fmla="*/ 127 h 176"/>
              <a:gd name="T28" fmla="*/ 56 w 128"/>
              <a:gd name="T29" fmla="*/ 120 h 176"/>
              <a:gd name="T30" fmla="*/ 64 w 128"/>
              <a:gd name="T31" fmla="*/ 112 h 176"/>
              <a:gd name="T32" fmla="*/ 72 w 128"/>
              <a:gd name="T33" fmla="*/ 120 h 176"/>
              <a:gd name="T34" fmla="*/ 68 w 128"/>
              <a:gd name="T35" fmla="*/ 127 h 176"/>
              <a:gd name="T36" fmla="*/ 112 w 128"/>
              <a:gd name="T37" fmla="*/ 72 h 176"/>
              <a:gd name="T38" fmla="*/ 112 w 128"/>
              <a:gd name="T39" fmla="*/ 48 h 176"/>
              <a:gd name="T40" fmla="*/ 64 w 128"/>
              <a:gd name="T41" fmla="*/ 0 h 176"/>
              <a:gd name="T42" fmla="*/ 16 w 128"/>
              <a:gd name="T43" fmla="*/ 48 h 176"/>
              <a:gd name="T44" fmla="*/ 16 w 128"/>
              <a:gd name="T45" fmla="*/ 72 h 176"/>
              <a:gd name="T46" fmla="*/ 0 w 128"/>
              <a:gd name="T47" fmla="*/ 88 h 176"/>
              <a:gd name="T48" fmla="*/ 0 w 128"/>
              <a:gd name="T49" fmla="*/ 160 h 176"/>
              <a:gd name="T50" fmla="*/ 16 w 128"/>
              <a:gd name="T51" fmla="*/ 176 h 176"/>
              <a:gd name="T52" fmla="*/ 112 w 128"/>
              <a:gd name="T53" fmla="*/ 176 h 176"/>
              <a:gd name="T54" fmla="*/ 128 w 128"/>
              <a:gd name="T55" fmla="*/ 160 h 176"/>
              <a:gd name="T56" fmla="*/ 128 w 128"/>
              <a:gd name="T57" fmla="*/ 88 h 176"/>
              <a:gd name="T58" fmla="*/ 112 w 128"/>
              <a:gd name="T59" fmla="*/ 72 h 176"/>
              <a:gd name="T60" fmla="*/ 24 w 128"/>
              <a:gd name="T61" fmla="*/ 48 h 176"/>
              <a:gd name="T62" fmla="*/ 64 w 128"/>
              <a:gd name="T63" fmla="*/ 8 h 176"/>
              <a:gd name="T64" fmla="*/ 104 w 128"/>
              <a:gd name="T65" fmla="*/ 48 h 176"/>
              <a:gd name="T66" fmla="*/ 104 w 128"/>
              <a:gd name="T67" fmla="*/ 72 h 176"/>
              <a:gd name="T68" fmla="*/ 24 w 128"/>
              <a:gd name="T69" fmla="*/ 72 h 176"/>
              <a:gd name="T70" fmla="*/ 24 w 128"/>
              <a:gd name="T71" fmla="*/ 48 h 176"/>
              <a:gd name="T72" fmla="*/ 120 w 128"/>
              <a:gd name="T73" fmla="*/ 160 h 176"/>
              <a:gd name="T74" fmla="*/ 112 w 128"/>
              <a:gd name="T75" fmla="*/ 168 h 176"/>
              <a:gd name="T76" fmla="*/ 16 w 128"/>
              <a:gd name="T77" fmla="*/ 168 h 176"/>
              <a:gd name="T78" fmla="*/ 8 w 128"/>
              <a:gd name="T79" fmla="*/ 160 h 176"/>
              <a:gd name="T80" fmla="*/ 8 w 128"/>
              <a:gd name="T81" fmla="*/ 88 h 176"/>
              <a:gd name="T82" fmla="*/ 16 w 128"/>
              <a:gd name="T83" fmla="*/ 80 h 176"/>
              <a:gd name="T84" fmla="*/ 112 w 128"/>
              <a:gd name="T85" fmla="*/ 80 h 176"/>
              <a:gd name="T86" fmla="*/ 120 w 128"/>
              <a:gd name="T87" fmla="*/ 88 h 176"/>
              <a:gd name="T88" fmla="*/ 120 w 128"/>
              <a:gd name="T89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8" h="176">
                <a:moveTo>
                  <a:pt x="64" y="104"/>
                </a:moveTo>
                <a:cubicBezTo>
                  <a:pt x="56" y="104"/>
                  <a:pt x="48" y="111"/>
                  <a:pt x="48" y="120"/>
                </a:cubicBezTo>
                <a:cubicBezTo>
                  <a:pt x="48" y="124"/>
                  <a:pt x="50" y="128"/>
                  <a:pt x="53" y="131"/>
                </a:cubicBezTo>
                <a:cubicBezTo>
                  <a:pt x="53" y="131"/>
                  <a:pt x="52" y="132"/>
                  <a:pt x="52" y="132"/>
                </a:cubicBezTo>
                <a:cubicBezTo>
                  <a:pt x="52" y="139"/>
                  <a:pt x="58" y="144"/>
                  <a:pt x="64" y="144"/>
                </a:cubicBezTo>
                <a:cubicBezTo>
                  <a:pt x="71" y="144"/>
                  <a:pt x="76" y="139"/>
                  <a:pt x="76" y="132"/>
                </a:cubicBezTo>
                <a:cubicBezTo>
                  <a:pt x="76" y="132"/>
                  <a:pt x="76" y="131"/>
                  <a:pt x="76" y="131"/>
                </a:cubicBezTo>
                <a:cubicBezTo>
                  <a:pt x="79" y="128"/>
                  <a:pt x="80" y="124"/>
                  <a:pt x="80" y="120"/>
                </a:cubicBezTo>
                <a:cubicBezTo>
                  <a:pt x="80" y="111"/>
                  <a:pt x="73" y="104"/>
                  <a:pt x="64" y="104"/>
                </a:cubicBezTo>
                <a:moveTo>
                  <a:pt x="68" y="127"/>
                </a:moveTo>
                <a:cubicBezTo>
                  <a:pt x="68" y="132"/>
                  <a:pt x="68" y="132"/>
                  <a:pt x="68" y="132"/>
                </a:cubicBezTo>
                <a:cubicBezTo>
                  <a:pt x="68" y="134"/>
                  <a:pt x="67" y="136"/>
                  <a:pt x="64" y="136"/>
                </a:cubicBezTo>
                <a:cubicBezTo>
                  <a:pt x="62" y="136"/>
                  <a:pt x="60" y="134"/>
                  <a:pt x="60" y="132"/>
                </a:cubicBezTo>
                <a:cubicBezTo>
                  <a:pt x="60" y="127"/>
                  <a:pt x="60" y="127"/>
                  <a:pt x="60" y="127"/>
                </a:cubicBezTo>
                <a:cubicBezTo>
                  <a:pt x="58" y="126"/>
                  <a:pt x="56" y="123"/>
                  <a:pt x="56" y="120"/>
                </a:cubicBezTo>
                <a:cubicBezTo>
                  <a:pt x="56" y="116"/>
                  <a:pt x="60" y="112"/>
                  <a:pt x="64" y="112"/>
                </a:cubicBezTo>
                <a:cubicBezTo>
                  <a:pt x="69" y="112"/>
                  <a:pt x="72" y="116"/>
                  <a:pt x="72" y="120"/>
                </a:cubicBezTo>
                <a:cubicBezTo>
                  <a:pt x="72" y="123"/>
                  <a:pt x="71" y="126"/>
                  <a:pt x="68" y="127"/>
                </a:cubicBezTo>
                <a:moveTo>
                  <a:pt x="112" y="72"/>
                </a:moveTo>
                <a:cubicBezTo>
                  <a:pt x="112" y="48"/>
                  <a:pt x="112" y="48"/>
                  <a:pt x="112" y="48"/>
                </a:cubicBezTo>
                <a:cubicBezTo>
                  <a:pt x="112" y="22"/>
                  <a:pt x="91" y="0"/>
                  <a:pt x="64" y="0"/>
                </a:cubicBezTo>
                <a:cubicBezTo>
                  <a:pt x="38" y="0"/>
                  <a:pt x="16" y="22"/>
                  <a:pt x="16" y="48"/>
                </a:cubicBezTo>
                <a:cubicBezTo>
                  <a:pt x="16" y="72"/>
                  <a:pt x="16" y="72"/>
                  <a:pt x="16" y="72"/>
                </a:cubicBezTo>
                <a:cubicBezTo>
                  <a:pt x="8" y="72"/>
                  <a:pt x="0" y="79"/>
                  <a:pt x="0" y="8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21" y="176"/>
                  <a:pt x="128" y="169"/>
                  <a:pt x="128" y="160"/>
                </a:cubicBezTo>
                <a:cubicBezTo>
                  <a:pt x="128" y="88"/>
                  <a:pt x="128" y="88"/>
                  <a:pt x="128" y="88"/>
                </a:cubicBezTo>
                <a:cubicBezTo>
                  <a:pt x="128" y="79"/>
                  <a:pt x="121" y="72"/>
                  <a:pt x="112" y="72"/>
                </a:cubicBezTo>
                <a:moveTo>
                  <a:pt x="24" y="48"/>
                </a:moveTo>
                <a:cubicBezTo>
                  <a:pt x="24" y="26"/>
                  <a:pt x="42" y="8"/>
                  <a:pt x="64" y="8"/>
                </a:cubicBezTo>
                <a:cubicBezTo>
                  <a:pt x="87" y="8"/>
                  <a:pt x="104" y="26"/>
                  <a:pt x="104" y="48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24" y="72"/>
                  <a:pt x="24" y="72"/>
                  <a:pt x="24" y="72"/>
                </a:cubicBezTo>
                <a:lnTo>
                  <a:pt x="24" y="48"/>
                </a:lnTo>
                <a:close/>
                <a:moveTo>
                  <a:pt x="120" y="160"/>
                </a:moveTo>
                <a:cubicBezTo>
                  <a:pt x="120" y="165"/>
                  <a:pt x="117" y="168"/>
                  <a:pt x="11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4"/>
                  <a:pt x="12" y="80"/>
                  <a:pt x="16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7" y="80"/>
                  <a:pt x="120" y="84"/>
                  <a:pt x="120" y="88"/>
                </a:cubicBezTo>
                <a:lnTo>
                  <a:pt x="120" y="1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6529DA3B-0380-4E39-91FA-92DE6AE2E7A8}"/>
              </a:ext>
            </a:extLst>
          </p:cNvPr>
          <p:cNvSpPr>
            <a:spLocks noEditPoints="1"/>
          </p:cNvSpPr>
          <p:nvPr/>
        </p:nvSpPr>
        <p:spPr bwMode="auto">
          <a:xfrm>
            <a:off x="3242620" y="3020303"/>
            <a:ext cx="277813" cy="341313"/>
          </a:xfrm>
          <a:custGeom>
            <a:avLst/>
            <a:gdLst>
              <a:gd name="T0" fmla="*/ 104 w 144"/>
              <a:gd name="T1" fmla="*/ 0 h 176"/>
              <a:gd name="T2" fmla="*/ 92 w 144"/>
              <a:gd name="T3" fmla="*/ 0 h 176"/>
              <a:gd name="T4" fmla="*/ 16 w 144"/>
              <a:gd name="T5" fmla="*/ 0 h 176"/>
              <a:gd name="T6" fmla="*/ 0 w 144"/>
              <a:gd name="T7" fmla="*/ 16 h 176"/>
              <a:gd name="T8" fmla="*/ 0 w 144"/>
              <a:gd name="T9" fmla="*/ 160 h 176"/>
              <a:gd name="T10" fmla="*/ 16 w 144"/>
              <a:gd name="T11" fmla="*/ 176 h 176"/>
              <a:gd name="T12" fmla="*/ 128 w 144"/>
              <a:gd name="T13" fmla="*/ 176 h 176"/>
              <a:gd name="T14" fmla="*/ 144 w 144"/>
              <a:gd name="T15" fmla="*/ 160 h 176"/>
              <a:gd name="T16" fmla="*/ 144 w 144"/>
              <a:gd name="T17" fmla="*/ 52 h 176"/>
              <a:gd name="T18" fmla="*/ 144 w 144"/>
              <a:gd name="T19" fmla="*/ 44 h 176"/>
              <a:gd name="T20" fmla="*/ 104 w 144"/>
              <a:gd name="T21" fmla="*/ 0 h 176"/>
              <a:gd name="T22" fmla="*/ 136 w 144"/>
              <a:gd name="T23" fmla="*/ 160 h 176"/>
              <a:gd name="T24" fmla="*/ 128 w 144"/>
              <a:gd name="T25" fmla="*/ 168 h 176"/>
              <a:gd name="T26" fmla="*/ 16 w 144"/>
              <a:gd name="T27" fmla="*/ 168 h 176"/>
              <a:gd name="T28" fmla="*/ 8 w 144"/>
              <a:gd name="T29" fmla="*/ 160 h 176"/>
              <a:gd name="T30" fmla="*/ 8 w 144"/>
              <a:gd name="T31" fmla="*/ 16 h 176"/>
              <a:gd name="T32" fmla="*/ 16 w 144"/>
              <a:gd name="T33" fmla="*/ 8 h 176"/>
              <a:gd name="T34" fmla="*/ 88 w 144"/>
              <a:gd name="T35" fmla="*/ 8 h 176"/>
              <a:gd name="T36" fmla="*/ 88 w 144"/>
              <a:gd name="T37" fmla="*/ 48 h 176"/>
              <a:gd name="T38" fmla="*/ 96 w 144"/>
              <a:gd name="T39" fmla="*/ 56 h 176"/>
              <a:gd name="T40" fmla="*/ 136 w 144"/>
              <a:gd name="T41" fmla="*/ 56 h 176"/>
              <a:gd name="T42" fmla="*/ 136 w 144"/>
              <a:gd name="T43" fmla="*/ 160 h 176"/>
              <a:gd name="T44" fmla="*/ 96 w 144"/>
              <a:gd name="T45" fmla="*/ 48 h 176"/>
              <a:gd name="T46" fmla="*/ 96 w 144"/>
              <a:gd name="T47" fmla="*/ 8 h 176"/>
              <a:gd name="T48" fmla="*/ 100 w 144"/>
              <a:gd name="T49" fmla="*/ 8 h 176"/>
              <a:gd name="T50" fmla="*/ 136 w 144"/>
              <a:gd name="T51" fmla="*/ 48 h 176"/>
              <a:gd name="T52" fmla="*/ 96 w 144"/>
              <a:gd name="T53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" h="176">
                <a:moveTo>
                  <a:pt x="104" y="0"/>
                </a:moveTo>
                <a:cubicBezTo>
                  <a:pt x="92" y="0"/>
                  <a:pt x="92" y="0"/>
                  <a:pt x="9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5"/>
                  <a:pt x="133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3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5">
            <a:extLst>
              <a:ext uri="{FF2B5EF4-FFF2-40B4-BE49-F238E27FC236}">
                <a16:creationId xmlns:a16="http://schemas.microsoft.com/office/drawing/2014/main" id="{9B459AD5-5EE0-4BED-BA53-5AC38B75C439}"/>
              </a:ext>
            </a:extLst>
          </p:cNvPr>
          <p:cNvSpPr>
            <a:spLocks noEditPoints="1"/>
          </p:cNvSpPr>
          <p:nvPr/>
        </p:nvSpPr>
        <p:spPr bwMode="auto">
          <a:xfrm>
            <a:off x="4480300" y="3020303"/>
            <a:ext cx="279400" cy="341313"/>
          </a:xfrm>
          <a:custGeom>
            <a:avLst/>
            <a:gdLst>
              <a:gd name="T0" fmla="*/ 16 w 144"/>
              <a:gd name="T1" fmla="*/ 40 h 176"/>
              <a:gd name="T2" fmla="*/ 0 w 144"/>
              <a:gd name="T3" fmla="*/ 56 h 176"/>
              <a:gd name="T4" fmla="*/ 0 w 144"/>
              <a:gd name="T5" fmla="*/ 160 h 176"/>
              <a:gd name="T6" fmla="*/ 16 w 144"/>
              <a:gd name="T7" fmla="*/ 176 h 176"/>
              <a:gd name="T8" fmla="*/ 88 w 144"/>
              <a:gd name="T9" fmla="*/ 176 h 176"/>
              <a:gd name="T10" fmla="*/ 104 w 144"/>
              <a:gd name="T11" fmla="*/ 160 h 176"/>
              <a:gd name="T12" fmla="*/ 104 w 144"/>
              <a:gd name="T13" fmla="*/ 72 h 176"/>
              <a:gd name="T14" fmla="*/ 76 w 144"/>
              <a:gd name="T15" fmla="*/ 40 h 176"/>
              <a:gd name="T16" fmla="*/ 16 w 144"/>
              <a:gd name="T17" fmla="*/ 40 h 176"/>
              <a:gd name="T18" fmla="*/ 96 w 144"/>
              <a:gd name="T19" fmla="*/ 160 h 176"/>
              <a:gd name="T20" fmla="*/ 88 w 144"/>
              <a:gd name="T21" fmla="*/ 168 h 176"/>
              <a:gd name="T22" fmla="*/ 16 w 144"/>
              <a:gd name="T23" fmla="*/ 168 h 176"/>
              <a:gd name="T24" fmla="*/ 8 w 144"/>
              <a:gd name="T25" fmla="*/ 160 h 176"/>
              <a:gd name="T26" fmla="*/ 8 w 144"/>
              <a:gd name="T27" fmla="*/ 56 h 176"/>
              <a:gd name="T28" fmla="*/ 16 w 144"/>
              <a:gd name="T29" fmla="*/ 48 h 176"/>
              <a:gd name="T30" fmla="*/ 64 w 144"/>
              <a:gd name="T31" fmla="*/ 48 h 176"/>
              <a:gd name="T32" fmla="*/ 64 w 144"/>
              <a:gd name="T33" fmla="*/ 72 h 176"/>
              <a:gd name="T34" fmla="*/ 72 w 144"/>
              <a:gd name="T35" fmla="*/ 80 h 176"/>
              <a:gd name="T36" fmla="*/ 96 w 144"/>
              <a:gd name="T37" fmla="*/ 80 h 176"/>
              <a:gd name="T38" fmla="*/ 96 w 144"/>
              <a:gd name="T39" fmla="*/ 160 h 176"/>
              <a:gd name="T40" fmla="*/ 72 w 144"/>
              <a:gd name="T41" fmla="*/ 72 h 176"/>
              <a:gd name="T42" fmla="*/ 72 w 144"/>
              <a:gd name="T43" fmla="*/ 49 h 176"/>
              <a:gd name="T44" fmla="*/ 93 w 144"/>
              <a:gd name="T45" fmla="*/ 72 h 176"/>
              <a:gd name="T46" fmla="*/ 72 w 144"/>
              <a:gd name="T47" fmla="*/ 72 h 176"/>
              <a:gd name="T48" fmla="*/ 116 w 144"/>
              <a:gd name="T49" fmla="*/ 0 h 176"/>
              <a:gd name="T50" fmla="*/ 56 w 144"/>
              <a:gd name="T51" fmla="*/ 0 h 176"/>
              <a:gd name="T52" fmla="*/ 40 w 144"/>
              <a:gd name="T53" fmla="*/ 16 h 176"/>
              <a:gd name="T54" fmla="*/ 40 w 144"/>
              <a:gd name="T55" fmla="*/ 28 h 176"/>
              <a:gd name="T56" fmla="*/ 44 w 144"/>
              <a:gd name="T57" fmla="*/ 32 h 176"/>
              <a:gd name="T58" fmla="*/ 48 w 144"/>
              <a:gd name="T59" fmla="*/ 28 h 176"/>
              <a:gd name="T60" fmla="*/ 48 w 144"/>
              <a:gd name="T61" fmla="*/ 16 h 176"/>
              <a:gd name="T62" fmla="*/ 56 w 144"/>
              <a:gd name="T63" fmla="*/ 8 h 176"/>
              <a:gd name="T64" fmla="*/ 104 w 144"/>
              <a:gd name="T65" fmla="*/ 8 h 176"/>
              <a:gd name="T66" fmla="*/ 104 w 144"/>
              <a:gd name="T67" fmla="*/ 32 h 176"/>
              <a:gd name="T68" fmla="*/ 112 w 144"/>
              <a:gd name="T69" fmla="*/ 40 h 176"/>
              <a:gd name="T70" fmla="*/ 136 w 144"/>
              <a:gd name="T71" fmla="*/ 40 h 176"/>
              <a:gd name="T72" fmla="*/ 136 w 144"/>
              <a:gd name="T73" fmla="*/ 120 h 176"/>
              <a:gd name="T74" fmla="*/ 128 w 144"/>
              <a:gd name="T75" fmla="*/ 128 h 176"/>
              <a:gd name="T76" fmla="*/ 116 w 144"/>
              <a:gd name="T77" fmla="*/ 128 h 176"/>
              <a:gd name="T78" fmla="*/ 112 w 144"/>
              <a:gd name="T79" fmla="*/ 132 h 176"/>
              <a:gd name="T80" fmla="*/ 116 w 144"/>
              <a:gd name="T81" fmla="*/ 136 h 176"/>
              <a:gd name="T82" fmla="*/ 128 w 144"/>
              <a:gd name="T83" fmla="*/ 136 h 176"/>
              <a:gd name="T84" fmla="*/ 144 w 144"/>
              <a:gd name="T85" fmla="*/ 120 h 176"/>
              <a:gd name="T86" fmla="*/ 144 w 144"/>
              <a:gd name="T87" fmla="*/ 32 h 176"/>
              <a:gd name="T88" fmla="*/ 116 w 144"/>
              <a:gd name="T89" fmla="*/ 0 h 176"/>
              <a:gd name="T90" fmla="*/ 112 w 144"/>
              <a:gd name="T91" fmla="*/ 32 h 176"/>
              <a:gd name="T92" fmla="*/ 112 w 144"/>
              <a:gd name="T93" fmla="*/ 9 h 176"/>
              <a:gd name="T94" fmla="*/ 133 w 144"/>
              <a:gd name="T95" fmla="*/ 32 h 176"/>
              <a:gd name="T96" fmla="*/ 112 w 144"/>
              <a:gd name="T97" fmla="*/ 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4" h="176">
                <a:moveTo>
                  <a:pt x="16" y="40"/>
                </a:moveTo>
                <a:cubicBezTo>
                  <a:pt x="8" y="40"/>
                  <a:pt x="0" y="47"/>
                  <a:pt x="0" y="5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97" y="176"/>
                  <a:pt x="104" y="169"/>
                  <a:pt x="104" y="160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76" y="40"/>
                  <a:pt x="76" y="40"/>
                  <a:pt x="76" y="40"/>
                </a:cubicBezTo>
                <a:lnTo>
                  <a:pt x="16" y="40"/>
                </a:lnTo>
                <a:close/>
                <a:moveTo>
                  <a:pt x="96" y="160"/>
                </a:moveTo>
                <a:cubicBezTo>
                  <a:pt x="96" y="165"/>
                  <a:pt x="93" y="168"/>
                  <a:pt x="8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2"/>
                  <a:pt x="12" y="48"/>
                  <a:pt x="16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77"/>
                  <a:pt x="68" y="80"/>
                  <a:pt x="72" y="80"/>
                </a:cubicBezTo>
                <a:cubicBezTo>
                  <a:pt x="96" y="80"/>
                  <a:pt x="96" y="80"/>
                  <a:pt x="96" y="80"/>
                </a:cubicBezTo>
                <a:lnTo>
                  <a:pt x="96" y="160"/>
                </a:lnTo>
                <a:close/>
                <a:moveTo>
                  <a:pt x="72" y="72"/>
                </a:moveTo>
                <a:cubicBezTo>
                  <a:pt x="72" y="49"/>
                  <a:pt x="72" y="49"/>
                  <a:pt x="72" y="49"/>
                </a:cubicBezTo>
                <a:cubicBezTo>
                  <a:pt x="93" y="72"/>
                  <a:pt x="93" y="72"/>
                  <a:pt x="93" y="72"/>
                </a:cubicBezTo>
                <a:lnTo>
                  <a:pt x="72" y="72"/>
                </a:lnTo>
                <a:close/>
                <a:moveTo>
                  <a:pt x="116" y="0"/>
                </a:moveTo>
                <a:cubicBezTo>
                  <a:pt x="56" y="0"/>
                  <a:pt x="56" y="0"/>
                  <a:pt x="56" y="0"/>
                </a:cubicBezTo>
                <a:cubicBezTo>
                  <a:pt x="48" y="0"/>
                  <a:pt x="40" y="7"/>
                  <a:pt x="40" y="16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30"/>
                  <a:pt x="42" y="32"/>
                  <a:pt x="44" y="32"/>
                </a:cubicBezTo>
                <a:cubicBezTo>
                  <a:pt x="47" y="32"/>
                  <a:pt x="48" y="30"/>
                  <a:pt x="48" y="28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2"/>
                  <a:pt x="52" y="8"/>
                  <a:pt x="56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7"/>
                  <a:pt x="108" y="40"/>
                  <a:pt x="112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36" y="125"/>
                  <a:pt x="133" y="128"/>
                  <a:pt x="128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14" y="128"/>
                  <a:pt x="112" y="130"/>
                  <a:pt x="112" y="132"/>
                </a:cubicBezTo>
                <a:cubicBezTo>
                  <a:pt x="112" y="134"/>
                  <a:pt x="114" y="136"/>
                  <a:pt x="116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37" y="136"/>
                  <a:pt x="144" y="129"/>
                  <a:pt x="144" y="120"/>
                </a:cubicBezTo>
                <a:cubicBezTo>
                  <a:pt x="144" y="32"/>
                  <a:pt x="144" y="32"/>
                  <a:pt x="144" y="32"/>
                </a:cubicBezTo>
                <a:lnTo>
                  <a:pt x="116" y="0"/>
                </a:lnTo>
                <a:close/>
                <a:moveTo>
                  <a:pt x="112" y="32"/>
                </a:moveTo>
                <a:cubicBezTo>
                  <a:pt x="112" y="9"/>
                  <a:pt x="112" y="9"/>
                  <a:pt x="112" y="9"/>
                </a:cubicBezTo>
                <a:cubicBezTo>
                  <a:pt x="133" y="32"/>
                  <a:pt x="133" y="32"/>
                  <a:pt x="133" y="32"/>
                </a:cubicBezTo>
                <a:lnTo>
                  <a:pt x="112" y="3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0">
            <a:extLst>
              <a:ext uri="{FF2B5EF4-FFF2-40B4-BE49-F238E27FC236}">
                <a16:creationId xmlns:a16="http://schemas.microsoft.com/office/drawing/2014/main" id="{89313637-37AB-4424-9D39-BF2A57CD7E75}"/>
              </a:ext>
            </a:extLst>
          </p:cNvPr>
          <p:cNvSpPr>
            <a:spLocks noEditPoints="1"/>
          </p:cNvSpPr>
          <p:nvPr/>
        </p:nvSpPr>
        <p:spPr bwMode="auto">
          <a:xfrm>
            <a:off x="7020747" y="3020303"/>
            <a:ext cx="341313" cy="341313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6 w 176"/>
              <a:gd name="T9" fmla="*/ 79 h 176"/>
              <a:gd name="T10" fmla="*/ 86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4 w 176"/>
              <a:gd name="T23" fmla="*/ 43 h 176"/>
              <a:gd name="T24" fmla="*/ 164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70 w 176"/>
              <a:gd name="T35" fmla="*/ 25 h 176"/>
              <a:gd name="T36" fmla="*/ 170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4 w 176"/>
              <a:gd name="T43" fmla="*/ 42 h 176"/>
              <a:gd name="T44" fmla="*/ 154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4 w 176"/>
              <a:gd name="T51" fmla="*/ 55 h 176"/>
              <a:gd name="T52" fmla="*/ 163 w 176"/>
              <a:gd name="T53" fmla="*/ 59 h 176"/>
              <a:gd name="T54" fmla="*/ 163 w 176"/>
              <a:gd name="T55" fmla="*/ 59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3 h 176"/>
              <a:gd name="T68" fmla="*/ 152 w 176"/>
              <a:gd name="T69" fmla="*/ 33 h 176"/>
              <a:gd name="T70" fmla="*/ 151 w 176"/>
              <a:gd name="T71" fmla="*/ 27 h 176"/>
              <a:gd name="T72" fmla="*/ 151 w 176"/>
              <a:gd name="T73" fmla="*/ 27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1" y="73"/>
                  <a:pt x="50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5" y="78"/>
                  <a:pt x="46" y="79"/>
                </a:cubicBezTo>
                <a:cubicBezTo>
                  <a:pt x="86" y="119"/>
                  <a:pt x="86" y="119"/>
                  <a:pt x="86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90" y="120"/>
                  <a:pt x="91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4" y="43"/>
                  <a:pt x="164" y="43"/>
                  <a:pt x="164" y="43"/>
                </a:cubicBezTo>
                <a:cubicBezTo>
                  <a:pt x="164" y="43"/>
                  <a:pt x="164" y="43"/>
                  <a:pt x="164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5" y="24"/>
                  <a:pt x="172" y="24"/>
                </a:cubicBezTo>
                <a:cubicBezTo>
                  <a:pt x="171" y="24"/>
                  <a:pt x="170" y="25"/>
                  <a:pt x="170" y="25"/>
                </a:cubicBezTo>
                <a:cubicBezTo>
                  <a:pt x="170" y="25"/>
                  <a:pt x="170" y="25"/>
                  <a:pt x="170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4" y="42"/>
                  <a:pt x="154" y="42"/>
                  <a:pt x="154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8" y="53"/>
                  <a:pt x="165" y="53"/>
                  <a:pt x="164" y="55"/>
                </a:cubicBezTo>
                <a:cubicBezTo>
                  <a:pt x="163" y="56"/>
                  <a:pt x="162" y="57"/>
                  <a:pt x="163" y="59"/>
                </a:cubicBezTo>
                <a:cubicBezTo>
                  <a:pt x="163" y="59"/>
                  <a:pt x="163" y="59"/>
                  <a:pt x="163" y="59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3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8"/>
                  <a:pt x="146" y="33"/>
                </a:cubicBezTo>
                <a:cubicBezTo>
                  <a:pt x="146" y="33"/>
                  <a:pt x="146" y="33"/>
                  <a:pt x="146" y="33"/>
                </a:cubicBezTo>
                <a:cubicBezTo>
                  <a:pt x="148" y="34"/>
                  <a:pt x="150" y="34"/>
                  <a:pt x="152" y="33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7"/>
                  <a:pt x="151" y="27"/>
                </a:cubicBezTo>
                <a:cubicBezTo>
                  <a:pt x="135" y="10"/>
                  <a:pt x="113" y="0"/>
                  <a:pt x="88" y="0"/>
                </a:cubicBez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6"/>
                  <a:pt x="170" y="55"/>
                  <a:pt x="169" y="5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30">
            <a:extLst>
              <a:ext uri="{FF2B5EF4-FFF2-40B4-BE49-F238E27FC236}">
                <a16:creationId xmlns:a16="http://schemas.microsoft.com/office/drawing/2014/main" id="{F72BC75A-C2E4-4E74-A77D-2AA4A87B77E4}"/>
              </a:ext>
            </a:extLst>
          </p:cNvPr>
          <p:cNvSpPr>
            <a:spLocks noEditPoints="1"/>
          </p:cNvSpPr>
          <p:nvPr/>
        </p:nvSpPr>
        <p:spPr bwMode="auto">
          <a:xfrm>
            <a:off x="3829710" y="3020303"/>
            <a:ext cx="341313" cy="341313"/>
          </a:xfrm>
          <a:custGeom>
            <a:avLst/>
            <a:gdLst>
              <a:gd name="T0" fmla="*/ 44 w 176"/>
              <a:gd name="T1" fmla="*/ 132 h 176"/>
              <a:gd name="T2" fmla="*/ 79 w 176"/>
              <a:gd name="T3" fmla="*/ 126 h 176"/>
              <a:gd name="T4" fmla="*/ 171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5 w 176"/>
              <a:gd name="T23" fmla="*/ 29 h 176"/>
              <a:gd name="T24" fmla="*/ 160 w 176"/>
              <a:gd name="T25" fmla="*/ 34 h 176"/>
              <a:gd name="T26" fmla="*/ 143 w 176"/>
              <a:gd name="T27" fmla="*/ 17 h 176"/>
              <a:gd name="T28" fmla="*/ 148 w 176"/>
              <a:gd name="T29" fmla="*/ 12 h 176"/>
              <a:gd name="T30" fmla="*/ 137 w 176"/>
              <a:gd name="T31" fmla="*/ 23 h 176"/>
              <a:gd name="T32" fmla="*/ 154 w 176"/>
              <a:gd name="T33" fmla="*/ 40 h 176"/>
              <a:gd name="T34" fmla="*/ 80 w 176"/>
              <a:gd name="T35" fmla="*/ 113 h 176"/>
              <a:gd name="T36" fmla="*/ 80 w 176"/>
              <a:gd name="T37" fmla="*/ 104 h 176"/>
              <a:gd name="T38" fmla="*/ 80 w 176"/>
              <a:gd name="T39" fmla="*/ 96 h 176"/>
              <a:gd name="T40" fmla="*/ 72 w 176"/>
              <a:gd name="T41" fmla="*/ 96 h 176"/>
              <a:gd name="T42" fmla="*/ 63 w 176"/>
              <a:gd name="T43" fmla="*/ 96 h 176"/>
              <a:gd name="T44" fmla="*/ 137 w 176"/>
              <a:gd name="T45" fmla="*/ 23 h 176"/>
              <a:gd name="T46" fmla="*/ 58 w 176"/>
              <a:gd name="T47" fmla="*/ 104 h 176"/>
              <a:gd name="T48" fmla="*/ 72 w 176"/>
              <a:gd name="T49" fmla="*/ 104 h 176"/>
              <a:gd name="T50" fmla="*/ 72 w 176"/>
              <a:gd name="T51" fmla="*/ 119 h 176"/>
              <a:gd name="T52" fmla="*/ 54 w 176"/>
              <a:gd name="T53" fmla="*/ 122 h 176"/>
              <a:gd name="T54" fmla="*/ 58 w 176"/>
              <a:gd name="T55" fmla="*/ 104 h 176"/>
              <a:gd name="T56" fmla="*/ 172 w 176"/>
              <a:gd name="T57" fmla="*/ 60 h 176"/>
              <a:gd name="T58" fmla="*/ 168 w 176"/>
              <a:gd name="T59" fmla="*/ 64 h 176"/>
              <a:gd name="T60" fmla="*/ 168 w 176"/>
              <a:gd name="T61" fmla="*/ 152 h 176"/>
              <a:gd name="T62" fmla="*/ 152 w 176"/>
              <a:gd name="T63" fmla="*/ 168 h 176"/>
              <a:gd name="T64" fmla="*/ 24 w 176"/>
              <a:gd name="T65" fmla="*/ 168 h 176"/>
              <a:gd name="T66" fmla="*/ 8 w 176"/>
              <a:gd name="T67" fmla="*/ 152 h 176"/>
              <a:gd name="T68" fmla="*/ 8 w 176"/>
              <a:gd name="T69" fmla="*/ 24 h 176"/>
              <a:gd name="T70" fmla="*/ 24 w 176"/>
              <a:gd name="T71" fmla="*/ 8 h 176"/>
              <a:gd name="T72" fmla="*/ 112 w 176"/>
              <a:gd name="T73" fmla="*/ 8 h 176"/>
              <a:gd name="T74" fmla="*/ 116 w 176"/>
              <a:gd name="T75" fmla="*/ 4 h 176"/>
              <a:gd name="T76" fmla="*/ 112 w 176"/>
              <a:gd name="T77" fmla="*/ 0 h 176"/>
              <a:gd name="T78" fmla="*/ 24 w 176"/>
              <a:gd name="T79" fmla="*/ 0 h 176"/>
              <a:gd name="T80" fmla="*/ 0 w 176"/>
              <a:gd name="T81" fmla="*/ 24 h 176"/>
              <a:gd name="T82" fmla="*/ 0 w 176"/>
              <a:gd name="T83" fmla="*/ 152 h 176"/>
              <a:gd name="T84" fmla="*/ 24 w 176"/>
              <a:gd name="T85" fmla="*/ 176 h 176"/>
              <a:gd name="T86" fmla="*/ 152 w 176"/>
              <a:gd name="T87" fmla="*/ 176 h 176"/>
              <a:gd name="T88" fmla="*/ 176 w 176"/>
              <a:gd name="T89" fmla="*/ 152 h 176"/>
              <a:gd name="T90" fmla="*/ 176 w 176"/>
              <a:gd name="T91" fmla="*/ 64 h 176"/>
              <a:gd name="T92" fmla="*/ 172 w 176"/>
              <a:gd name="T93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9" y="126"/>
                  <a:pt x="79" y="126"/>
                  <a:pt x="79" y="126"/>
                </a:cubicBezTo>
                <a:cubicBezTo>
                  <a:pt x="171" y="34"/>
                  <a:pt x="171" y="34"/>
                  <a:pt x="171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1" y="0"/>
                  <a:pt x="146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10"/>
                  <a:pt x="153" y="8"/>
                  <a:pt x="156" y="8"/>
                </a:cubicBezTo>
                <a:cubicBezTo>
                  <a:pt x="163" y="8"/>
                  <a:pt x="168" y="14"/>
                  <a:pt x="168" y="20"/>
                </a:cubicBezTo>
                <a:cubicBezTo>
                  <a:pt x="168" y="24"/>
                  <a:pt x="167" y="27"/>
                  <a:pt x="165" y="29"/>
                </a:cubicBezTo>
                <a:cubicBezTo>
                  <a:pt x="160" y="34"/>
                  <a:pt x="160" y="34"/>
                  <a:pt x="160" y="34"/>
                </a:cubicBezTo>
                <a:cubicBezTo>
                  <a:pt x="143" y="17"/>
                  <a:pt x="143" y="17"/>
                  <a:pt x="143" y="17"/>
                </a:cubicBezTo>
                <a:lnTo>
                  <a:pt x="148" y="12"/>
                </a:lnTo>
                <a:close/>
                <a:moveTo>
                  <a:pt x="137" y="23"/>
                </a:moveTo>
                <a:cubicBezTo>
                  <a:pt x="154" y="40"/>
                  <a:pt x="154" y="40"/>
                  <a:pt x="154" y="40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80" y="96"/>
                  <a:pt x="80" y="96"/>
                  <a:pt x="80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3"/>
                </a:lnTo>
                <a:close/>
                <a:moveTo>
                  <a:pt x="58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8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6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6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5" y="8"/>
                  <a:pt x="116" y="6"/>
                  <a:pt x="116" y="4"/>
                </a:cubicBezTo>
                <a:cubicBezTo>
                  <a:pt x="116" y="2"/>
                  <a:pt x="115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6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5" y="60"/>
                  <a:pt x="172" y="6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32">
            <a:extLst>
              <a:ext uri="{FF2B5EF4-FFF2-40B4-BE49-F238E27FC236}">
                <a16:creationId xmlns:a16="http://schemas.microsoft.com/office/drawing/2014/main" id="{4DA891C2-E75B-4222-A516-41DC76746428}"/>
              </a:ext>
            </a:extLst>
          </p:cNvPr>
          <p:cNvSpPr>
            <a:spLocks noEditPoints="1"/>
          </p:cNvSpPr>
          <p:nvPr/>
        </p:nvSpPr>
        <p:spPr bwMode="auto">
          <a:xfrm>
            <a:off x="1941440" y="3036178"/>
            <a:ext cx="341313" cy="309563"/>
          </a:xfrm>
          <a:custGeom>
            <a:avLst/>
            <a:gdLst>
              <a:gd name="T0" fmla="*/ 88 w 176"/>
              <a:gd name="T1" fmla="*/ 0 h 160"/>
              <a:gd name="T2" fmla="*/ 0 w 176"/>
              <a:gd name="T3" fmla="*/ 72 h 160"/>
              <a:gd name="T4" fmla="*/ 25 w 176"/>
              <a:gd name="T5" fmla="*/ 122 h 160"/>
              <a:gd name="T6" fmla="*/ 16 w 176"/>
              <a:gd name="T7" fmla="*/ 160 h 160"/>
              <a:gd name="T8" fmla="*/ 64 w 176"/>
              <a:gd name="T9" fmla="*/ 141 h 160"/>
              <a:gd name="T10" fmla="*/ 88 w 176"/>
              <a:gd name="T11" fmla="*/ 144 h 160"/>
              <a:gd name="T12" fmla="*/ 176 w 176"/>
              <a:gd name="T13" fmla="*/ 72 h 160"/>
              <a:gd name="T14" fmla="*/ 88 w 176"/>
              <a:gd name="T15" fmla="*/ 0 h 160"/>
              <a:gd name="T16" fmla="*/ 88 w 176"/>
              <a:gd name="T17" fmla="*/ 136 h 160"/>
              <a:gd name="T18" fmla="*/ 66 w 176"/>
              <a:gd name="T19" fmla="*/ 133 h 160"/>
              <a:gd name="T20" fmla="*/ 64 w 176"/>
              <a:gd name="T21" fmla="*/ 133 h 160"/>
              <a:gd name="T22" fmla="*/ 61 w 176"/>
              <a:gd name="T23" fmla="*/ 134 h 160"/>
              <a:gd name="T24" fmla="*/ 28 w 176"/>
              <a:gd name="T25" fmla="*/ 147 h 160"/>
              <a:gd name="T26" fmla="*/ 33 w 176"/>
              <a:gd name="T27" fmla="*/ 124 h 160"/>
              <a:gd name="T28" fmla="*/ 31 w 176"/>
              <a:gd name="T29" fmla="*/ 116 h 160"/>
              <a:gd name="T30" fmla="*/ 8 w 176"/>
              <a:gd name="T31" fmla="*/ 72 h 160"/>
              <a:gd name="T32" fmla="*/ 88 w 176"/>
              <a:gd name="T33" fmla="*/ 8 h 160"/>
              <a:gd name="T34" fmla="*/ 168 w 176"/>
              <a:gd name="T35" fmla="*/ 72 h 160"/>
              <a:gd name="T36" fmla="*/ 88 w 176"/>
              <a:gd name="T37" fmla="*/ 13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6" h="160">
                <a:moveTo>
                  <a:pt x="88" y="0"/>
                </a:moveTo>
                <a:cubicBezTo>
                  <a:pt x="40" y="0"/>
                  <a:pt x="0" y="32"/>
                  <a:pt x="0" y="72"/>
                </a:cubicBezTo>
                <a:cubicBezTo>
                  <a:pt x="0" y="92"/>
                  <a:pt x="10" y="109"/>
                  <a:pt x="25" y="122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72" y="143"/>
                  <a:pt x="80" y="144"/>
                  <a:pt x="88" y="144"/>
                </a:cubicBezTo>
                <a:cubicBezTo>
                  <a:pt x="137" y="144"/>
                  <a:pt x="176" y="112"/>
                  <a:pt x="176" y="72"/>
                </a:cubicBezTo>
                <a:cubicBezTo>
                  <a:pt x="176" y="32"/>
                  <a:pt x="137" y="0"/>
                  <a:pt x="88" y="0"/>
                </a:cubicBezTo>
                <a:moveTo>
                  <a:pt x="88" y="136"/>
                </a:moveTo>
                <a:cubicBezTo>
                  <a:pt x="81" y="136"/>
                  <a:pt x="73" y="135"/>
                  <a:pt x="66" y="133"/>
                </a:cubicBezTo>
                <a:cubicBezTo>
                  <a:pt x="65" y="133"/>
                  <a:pt x="64" y="133"/>
                  <a:pt x="64" y="133"/>
                </a:cubicBezTo>
                <a:cubicBezTo>
                  <a:pt x="63" y="133"/>
                  <a:pt x="62" y="133"/>
                  <a:pt x="61" y="134"/>
                </a:cubicBezTo>
                <a:cubicBezTo>
                  <a:pt x="28" y="147"/>
                  <a:pt x="28" y="147"/>
                  <a:pt x="28" y="147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34" y="121"/>
                  <a:pt x="33" y="118"/>
                  <a:pt x="31" y="116"/>
                </a:cubicBezTo>
                <a:cubicBezTo>
                  <a:pt x="16" y="104"/>
                  <a:pt x="8" y="89"/>
                  <a:pt x="8" y="72"/>
                </a:cubicBezTo>
                <a:cubicBezTo>
                  <a:pt x="8" y="37"/>
                  <a:pt x="44" y="8"/>
                  <a:pt x="88" y="8"/>
                </a:cubicBezTo>
                <a:cubicBezTo>
                  <a:pt x="133" y="8"/>
                  <a:pt x="168" y="37"/>
                  <a:pt x="168" y="72"/>
                </a:cubicBezTo>
                <a:cubicBezTo>
                  <a:pt x="168" y="107"/>
                  <a:pt x="133" y="136"/>
                  <a:pt x="88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34">
            <a:extLst>
              <a:ext uri="{FF2B5EF4-FFF2-40B4-BE49-F238E27FC236}">
                <a16:creationId xmlns:a16="http://schemas.microsoft.com/office/drawing/2014/main" id="{6D09BDF9-D7ED-429E-87E8-5112E419B6A4}"/>
              </a:ext>
            </a:extLst>
          </p:cNvPr>
          <p:cNvSpPr>
            <a:spLocks noEditPoints="1"/>
          </p:cNvSpPr>
          <p:nvPr/>
        </p:nvSpPr>
        <p:spPr bwMode="auto">
          <a:xfrm>
            <a:off x="2592030" y="3036178"/>
            <a:ext cx="341313" cy="309563"/>
          </a:xfrm>
          <a:custGeom>
            <a:avLst/>
            <a:gdLst>
              <a:gd name="T0" fmla="*/ 176 w 176"/>
              <a:gd name="T1" fmla="*/ 54 h 160"/>
              <a:gd name="T2" fmla="*/ 112 w 176"/>
              <a:gd name="T3" fmla="*/ 0 h 160"/>
              <a:gd name="T4" fmla="*/ 54 w 176"/>
              <a:gd name="T5" fmla="*/ 33 h 160"/>
              <a:gd name="T6" fmla="*/ 63 w 176"/>
              <a:gd name="T7" fmla="*/ 32 h 160"/>
              <a:gd name="T8" fmla="*/ 112 w 176"/>
              <a:gd name="T9" fmla="*/ 8 h 160"/>
              <a:gd name="T10" fmla="*/ 168 w 176"/>
              <a:gd name="T11" fmla="*/ 54 h 160"/>
              <a:gd name="T12" fmla="*/ 152 w 176"/>
              <a:gd name="T13" fmla="*/ 87 h 160"/>
              <a:gd name="T14" fmla="*/ 149 w 176"/>
              <a:gd name="T15" fmla="*/ 95 h 160"/>
              <a:gd name="T16" fmla="*/ 152 w 176"/>
              <a:gd name="T17" fmla="*/ 107 h 160"/>
              <a:gd name="T18" fmla="*/ 136 w 176"/>
              <a:gd name="T19" fmla="*/ 101 h 160"/>
              <a:gd name="T20" fmla="*/ 134 w 176"/>
              <a:gd name="T21" fmla="*/ 109 h 160"/>
              <a:gd name="T22" fmla="*/ 164 w 176"/>
              <a:gd name="T23" fmla="*/ 120 h 160"/>
              <a:gd name="T24" fmla="*/ 157 w 176"/>
              <a:gd name="T25" fmla="*/ 93 h 160"/>
              <a:gd name="T26" fmla="*/ 176 w 176"/>
              <a:gd name="T27" fmla="*/ 54 h 160"/>
              <a:gd name="T28" fmla="*/ 64 w 176"/>
              <a:gd name="T29" fmla="*/ 40 h 160"/>
              <a:gd name="T30" fmla="*/ 0 w 176"/>
              <a:gd name="T31" fmla="*/ 94 h 160"/>
              <a:gd name="T32" fmla="*/ 20 w 176"/>
              <a:gd name="T33" fmla="*/ 133 h 160"/>
              <a:gd name="T34" fmla="*/ 12 w 176"/>
              <a:gd name="T35" fmla="*/ 160 h 160"/>
              <a:gd name="T36" fmla="*/ 48 w 176"/>
              <a:gd name="T37" fmla="*/ 146 h 160"/>
              <a:gd name="T38" fmla="*/ 64 w 176"/>
              <a:gd name="T39" fmla="*/ 148 h 160"/>
              <a:gd name="T40" fmla="*/ 128 w 176"/>
              <a:gd name="T41" fmla="*/ 94 h 160"/>
              <a:gd name="T42" fmla="*/ 64 w 176"/>
              <a:gd name="T43" fmla="*/ 40 h 160"/>
              <a:gd name="T44" fmla="*/ 64 w 176"/>
              <a:gd name="T45" fmla="*/ 140 h 160"/>
              <a:gd name="T46" fmla="*/ 50 w 176"/>
              <a:gd name="T47" fmla="*/ 139 h 160"/>
              <a:gd name="T48" fmla="*/ 48 w 176"/>
              <a:gd name="T49" fmla="*/ 138 h 160"/>
              <a:gd name="T50" fmla="*/ 45 w 176"/>
              <a:gd name="T51" fmla="*/ 139 h 160"/>
              <a:gd name="T52" fmla="*/ 25 w 176"/>
              <a:gd name="T53" fmla="*/ 147 h 160"/>
              <a:gd name="T54" fmla="*/ 28 w 176"/>
              <a:gd name="T55" fmla="*/ 135 h 160"/>
              <a:gd name="T56" fmla="*/ 25 w 176"/>
              <a:gd name="T57" fmla="*/ 127 h 160"/>
              <a:gd name="T58" fmla="*/ 8 w 176"/>
              <a:gd name="T59" fmla="*/ 94 h 160"/>
              <a:gd name="T60" fmla="*/ 64 w 176"/>
              <a:gd name="T61" fmla="*/ 48 h 160"/>
              <a:gd name="T62" fmla="*/ 120 w 176"/>
              <a:gd name="T63" fmla="*/ 94 h 160"/>
              <a:gd name="T64" fmla="*/ 64 w 176"/>
              <a:gd name="T65" fmla="*/ 14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60">
                <a:moveTo>
                  <a:pt x="176" y="54"/>
                </a:moveTo>
                <a:cubicBezTo>
                  <a:pt x="176" y="24"/>
                  <a:pt x="148" y="0"/>
                  <a:pt x="112" y="0"/>
                </a:cubicBezTo>
                <a:cubicBezTo>
                  <a:pt x="86" y="0"/>
                  <a:pt x="63" y="14"/>
                  <a:pt x="54" y="33"/>
                </a:cubicBezTo>
                <a:cubicBezTo>
                  <a:pt x="57" y="33"/>
                  <a:pt x="60" y="32"/>
                  <a:pt x="63" y="32"/>
                </a:cubicBezTo>
                <a:cubicBezTo>
                  <a:pt x="73" y="18"/>
                  <a:pt x="91" y="8"/>
                  <a:pt x="112" y="8"/>
                </a:cubicBezTo>
                <a:cubicBezTo>
                  <a:pt x="143" y="8"/>
                  <a:pt x="168" y="29"/>
                  <a:pt x="168" y="54"/>
                </a:cubicBezTo>
                <a:cubicBezTo>
                  <a:pt x="168" y="67"/>
                  <a:pt x="162" y="78"/>
                  <a:pt x="152" y="87"/>
                </a:cubicBezTo>
                <a:cubicBezTo>
                  <a:pt x="149" y="89"/>
                  <a:pt x="148" y="92"/>
                  <a:pt x="149" y="95"/>
                </a:cubicBezTo>
                <a:cubicBezTo>
                  <a:pt x="152" y="107"/>
                  <a:pt x="152" y="107"/>
                  <a:pt x="152" y="107"/>
                </a:cubicBezTo>
                <a:cubicBezTo>
                  <a:pt x="136" y="101"/>
                  <a:pt x="136" y="101"/>
                  <a:pt x="136" y="101"/>
                </a:cubicBezTo>
                <a:cubicBezTo>
                  <a:pt x="135" y="103"/>
                  <a:pt x="135" y="106"/>
                  <a:pt x="134" y="109"/>
                </a:cubicBezTo>
                <a:cubicBezTo>
                  <a:pt x="164" y="120"/>
                  <a:pt x="164" y="120"/>
                  <a:pt x="164" y="120"/>
                </a:cubicBezTo>
                <a:cubicBezTo>
                  <a:pt x="157" y="93"/>
                  <a:pt x="157" y="93"/>
                  <a:pt x="157" y="93"/>
                </a:cubicBezTo>
                <a:cubicBezTo>
                  <a:pt x="169" y="83"/>
                  <a:pt x="176" y="70"/>
                  <a:pt x="176" y="54"/>
                </a:cubicBezTo>
                <a:moveTo>
                  <a:pt x="64" y="40"/>
                </a:moveTo>
                <a:cubicBezTo>
                  <a:pt x="29" y="40"/>
                  <a:pt x="0" y="64"/>
                  <a:pt x="0" y="94"/>
                </a:cubicBezTo>
                <a:cubicBezTo>
                  <a:pt x="0" y="110"/>
                  <a:pt x="8" y="123"/>
                  <a:pt x="20" y="133"/>
                </a:cubicBezTo>
                <a:cubicBezTo>
                  <a:pt x="12" y="160"/>
                  <a:pt x="12" y="160"/>
                  <a:pt x="12" y="160"/>
                </a:cubicBezTo>
                <a:cubicBezTo>
                  <a:pt x="48" y="146"/>
                  <a:pt x="48" y="146"/>
                  <a:pt x="48" y="146"/>
                </a:cubicBezTo>
                <a:cubicBezTo>
                  <a:pt x="53" y="148"/>
                  <a:pt x="59" y="148"/>
                  <a:pt x="64" y="148"/>
                </a:cubicBezTo>
                <a:cubicBezTo>
                  <a:pt x="100" y="148"/>
                  <a:pt x="128" y="124"/>
                  <a:pt x="128" y="94"/>
                </a:cubicBezTo>
                <a:cubicBezTo>
                  <a:pt x="128" y="64"/>
                  <a:pt x="100" y="40"/>
                  <a:pt x="64" y="40"/>
                </a:cubicBezTo>
                <a:moveTo>
                  <a:pt x="64" y="140"/>
                </a:moveTo>
                <a:cubicBezTo>
                  <a:pt x="60" y="140"/>
                  <a:pt x="55" y="140"/>
                  <a:pt x="50" y="139"/>
                </a:cubicBezTo>
                <a:cubicBezTo>
                  <a:pt x="49" y="138"/>
                  <a:pt x="49" y="138"/>
                  <a:pt x="48" y="138"/>
                </a:cubicBezTo>
                <a:cubicBezTo>
                  <a:pt x="47" y="138"/>
                  <a:pt x="46" y="139"/>
                  <a:pt x="45" y="139"/>
                </a:cubicBezTo>
                <a:cubicBezTo>
                  <a:pt x="25" y="147"/>
                  <a:pt x="25" y="147"/>
                  <a:pt x="25" y="147"/>
                </a:cubicBezTo>
                <a:cubicBezTo>
                  <a:pt x="28" y="135"/>
                  <a:pt x="28" y="135"/>
                  <a:pt x="28" y="135"/>
                </a:cubicBezTo>
                <a:cubicBezTo>
                  <a:pt x="29" y="132"/>
                  <a:pt x="28" y="129"/>
                  <a:pt x="25" y="127"/>
                </a:cubicBezTo>
                <a:cubicBezTo>
                  <a:pt x="14" y="118"/>
                  <a:pt x="8" y="107"/>
                  <a:pt x="8" y="94"/>
                </a:cubicBezTo>
                <a:cubicBezTo>
                  <a:pt x="8" y="69"/>
                  <a:pt x="34" y="48"/>
                  <a:pt x="64" y="48"/>
                </a:cubicBezTo>
                <a:cubicBezTo>
                  <a:pt x="95" y="48"/>
                  <a:pt x="120" y="69"/>
                  <a:pt x="120" y="94"/>
                </a:cubicBezTo>
                <a:cubicBezTo>
                  <a:pt x="120" y="120"/>
                  <a:pt x="95" y="140"/>
                  <a:pt x="64" y="14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FA0A3A6-BFC8-4AB3-B66E-2102094621C2}"/>
              </a:ext>
            </a:extLst>
          </p:cNvPr>
          <p:cNvSpPr>
            <a:spLocks noEditPoints="1"/>
          </p:cNvSpPr>
          <p:nvPr/>
        </p:nvSpPr>
        <p:spPr bwMode="auto">
          <a:xfrm>
            <a:off x="4489403" y="3690524"/>
            <a:ext cx="341313" cy="341313"/>
          </a:xfrm>
          <a:custGeom>
            <a:avLst/>
            <a:gdLst>
              <a:gd name="T0" fmla="*/ 144 w 176"/>
              <a:gd name="T1" fmla="*/ 108 h 176"/>
              <a:gd name="T2" fmla="*/ 116 w 176"/>
              <a:gd name="T3" fmla="*/ 80 h 176"/>
              <a:gd name="T4" fmla="*/ 116 w 176"/>
              <a:gd name="T5" fmla="*/ 112 h 176"/>
              <a:gd name="T6" fmla="*/ 136 w 176"/>
              <a:gd name="T7" fmla="*/ 104 h 176"/>
              <a:gd name="T8" fmla="*/ 116 w 176"/>
              <a:gd name="T9" fmla="*/ 72 h 176"/>
              <a:gd name="T10" fmla="*/ 144 w 176"/>
              <a:gd name="T11" fmla="*/ 44 h 176"/>
              <a:gd name="T12" fmla="*/ 112 w 176"/>
              <a:gd name="T13" fmla="*/ 44 h 176"/>
              <a:gd name="T14" fmla="*/ 120 w 176"/>
              <a:gd name="T15" fmla="*/ 48 h 176"/>
              <a:gd name="T16" fmla="*/ 120 w 176"/>
              <a:gd name="T17" fmla="*/ 64 h 176"/>
              <a:gd name="T18" fmla="*/ 140 w 176"/>
              <a:gd name="T19" fmla="*/ 152 h 176"/>
              <a:gd name="T20" fmla="*/ 140 w 176"/>
              <a:gd name="T21" fmla="*/ 120 h 176"/>
              <a:gd name="T22" fmla="*/ 112 w 176"/>
              <a:gd name="T23" fmla="*/ 148 h 176"/>
              <a:gd name="T24" fmla="*/ 136 w 176"/>
              <a:gd name="T25" fmla="*/ 128 h 176"/>
              <a:gd name="T26" fmla="*/ 120 w 176"/>
              <a:gd name="T27" fmla="*/ 128 h 176"/>
              <a:gd name="T28" fmla="*/ 64 w 176"/>
              <a:gd name="T29" fmla="*/ 108 h 176"/>
              <a:gd name="T30" fmla="*/ 36 w 176"/>
              <a:gd name="T31" fmla="*/ 80 h 176"/>
              <a:gd name="T32" fmla="*/ 36 w 176"/>
              <a:gd name="T33" fmla="*/ 112 h 176"/>
              <a:gd name="T34" fmla="*/ 56 w 176"/>
              <a:gd name="T35" fmla="*/ 104 h 176"/>
              <a:gd name="T36" fmla="*/ 36 w 176"/>
              <a:gd name="T37" fmla="*/ 152 h 176"/>
              <a:gd name="T38" fmla="*/ 64 w 176"/>
              <a:gd name="T39" fmla="*/ 124 h 176"/>
              <a:gd name="T40" fmla="*/ 32 w 176"/>
              <a:gd name="T41" fmla="*/ 124 h 176"/>
              <a:gd name="T42" fmla="*/ 40 w 176"/>
              <a:gd name="T43" fmla="*/ 128 h 176"/>
              <a:gd name="T44" fmla="*/ 40 w 176"/>
              <a:gd name="T45" fmla="*/ 144 h 176"/>
              <a:gd name="T46" fmla="*/ 168 w 176"/>
              <a:gd name="T47" fmla="*/ 16 h 176"/>
              <a:gd name="T48" fmla="*/ 12 w 176"/>
              <a:gd name="T49" fmla="*/ 0 h 176"/>
              <a:gd name="T50" fmla="*/ 4 w 176"/>
              <a:gd name="T51" fmla="*/ 16 h 176"/>
              <a:gd name="T52" fmla="*/ 8 w 176"/>
              <a:gd name="T53" fmla="*/ 24 h 176"/>
              <a:gd name="T54" fmla="*/ 164 w 176"/>
              <a:gd name="T55" fmla="*/ 176 h 176"/>
              <a:gd name="T56" fmla="*/ 172 w 176"/>
              <a:gd name="T57" fmla="*/ 24 h 176"/>
              <a:gd name="T58" fmla="*/ 96 w 176"/>
              <a:gd name="T59" fmla="*/ 168 h 176"/>
              <a:gd name="T60" fmla="*/ 96 w 176"/>
              <a:gd name="T61" fmla="*/ 128 h 176"/>
              <a:gd name="T62" fmla="*/ 104 w 176"/>
              <a:gd name="T63" fmla="*/ 168 h 176"/>
              <a:gd name="T64" fmla="*/ 76 w 176"/>
              <a:gd name="T65" fmla="*/ 120 h 176"/>
              <a:gd name="T66" fmla="*/ 16 w 176"/>
              <a:gd name="T67" fmla="*/ 168 h 176"/>
              <a:gd name="T68" fmla="*/ 160 w 176"/>
              <a:gd name="T69" fmla="*/ 168 h 176"/>
              <a:gd name="T70" fmla="*/ 16 w 176"/>
              <a:gd name="T71" fmla="*/ 8 h 176"/>
              <a:gd name="T72" fmla="*/ 76 w 176"/>
              <a:gd name="T73" fmla="*/ 112 h 176"/>
              <a:gd name="T74" fmla="*/ 104 w 176"/>
              <a:gd name="T75" fmla="*/ 84 h 176"/>
              <a:gd name="T76" fmla="*/ 72 w 176"/>
              <a:gd name="T77" fmla="*/ 84 h 176"/>
              <a:gd name="T78" fmla="*/ 80 w 176"/>
              <a:gd name="T79" fmla="*/ 88 h 176"/>
              <a:gd name="T80" fmla="*/ 80 w 176"/>
              <a:gd name="T81" fmla="*/ 104 h 176"/>
              <a:gd name="T82" fmla="*/ 100 w 176"/>
              <a:gd name="T83" fmla="*/ 72 h 176"/>
              <a:gd name="T84" fmla="*/ 100 w 176"/>
              <a:gd name="T85" fmla="*/ 40 h 176"/>
              <a:gd name="T86" fmla="*/ 72 w 176"/>
              <a:gd name="T87" fmla="*/ 68 h 176"/>
              <a:gd name="T88" fmla="*/ 96 w 176"/>
              <a:gd name="T89" fmla="*/ 48 h 176"/>
              <a:gd name="T90" fmla="*/ 80 w 176"/>
              <a:gd name="T91" fmla="*/ 48 h 176"/>
              <a:gd name="T92" fmla="*/ 64 w 176"/>
              <a:gd name="T93" fmla="*/ 68 h 176"/>
              <a:gd name="T94" fmla="*/ 36 w 176"/>
              <a:gd name="T95" fmla="*/ 40 h 176"/>
              <a:gd name="T96" fmla="*/ 36 w 176"/>
              <a:gd name="T97" fmla="*/ 72 h 176"/>
              <a:gd name="T98" fmla="*/ 56 w 176"/>
              <a:gd name="T99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76">
                <a:moveTo>
                  <a:pt x="116" y="112"/>
                </a:moveTo>
                <a:cubicBezTo>
                  <a:pt x="140" y="112"/>
                  <a:pt x="140" y="112"/>
                  <a:pt x="140" y="112"/>
                </a:cubicBezTo>
                <a:cubicBezTo>
                  <a:pt x="143" y="112"/>
                  <a:pt x="144" y="110"/>
                  <a:pt x="144" y="108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2"/>
                  <a:pt x="143" y="80"/>
                  <a:pt x="140" y="80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114" y="80"/>
                  <a:pt x="112" y="82"/>
                  <a:pt x="112" y="84"/>
                </a:cubicBezTo>
                <a:cubicBezTo>
                  <a:pt x="112" y="108"/>
                  <a:pt x="112" y="108"/>
                  <a:pt x="112" y="108"/>
                </a:cubicBezTo>
                <a:cubicBezTo>
                  <a:pt x="112" y="110"/>
                  <a:pt x="114" y="112"/>
                  <a:pt x="116" y="112"/>
                </a:cubicBezTo>
                <a:moveTo>
                  <a:pt x="120" y="88"/>
                </a:moveTo>
                <a:cubicBezTo>
                  <a:pt x="136" y="88"/>
                  <a:pt x="136" y="88"/>
                  <a:pt x="136" y="88"/>
                </a:cubicBezTo>
                <a:cubicBezTo>
                  <a:pt x="136" y="104"/>
                  <a:pt x="136" y="104"/>
                  <a:pt x="136" y="104"/>
                </a:cubicBezTo>
                <a:cubicBezTo>
                  <a:pt x="120" y="104"/>
                  <a:pt x="120" y="104"/>
                  <a:pt x="120" y="104"/>
                </a:cubicBezTo>
                <a:lnTo>
                  <a:pt x="120" y="88"/>
                </a:lnTo>
                <a:close/>
                <a:moveTo>
                  <a:pt x="116" y="72"/>
                </a:moveTo>
                <a:cubicBezTo>
                  <a:pt x="140" y="72"/>
                  <a:pt x="140" y="72"/>
                  <a:pt x="140" y="72"/>
                </a:cubicBezTo>
                <a:cubicBezTo>
                  <a:pt x="143" y="72"/>
                  <a:pt x="144" y="70"/>
                  <a:pt x="144" y="68"/>
                </a:cubicBezTo>
                <a:cubicBezTo>
                  <a:pt x="144" y="44"/>
                  <a:pt x="144" y="44"/>
                  <a:pt x="144" y="44"/>
                </a:cubicBezTo>
                <a:cubicBezTo>
                  <a:pt x="144" y="42"/>
                  <a:pt x="143" y="40"/>
                  <a:pt x="140" y="4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4" y="40"/>
                  <a:pt x="112" y="42"/>
                  <a:pt x="112" y="44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70"/>
                  <a:pt x="114" y="72"/>
                  <a:pt x="116" y="72"/>
                </a:cubicBezTo>
                <a:moveTo>
                  <a:pt x="120" y="48"/>
                </a:moveTo>
                <a:cubicBezTo>
                  <a:pt x="136" y="48"/>
                  <a:pt x="136" y="48"/>
                  <a:pt x="136" y="48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20" y="64"/>
                  <a:pt x="120" y="64"/>
                  <a:pt x="120" y="64"/>
                </a:cubicBezTo>
                <a:lnTo>
                  <a:pt x="120" y="48"/>
                </a:lnTo>
                <a:close/>
                <a:moveTo>
                  <a:pt x="116" y="152"/>
                </a:moveTo>
                <a:cubicBezTo>
                  <a:pt x="140" y="152"/>
                  <a:pt x="140" y="152"/>
                  <a:pt x="140" y="152"/>
                </a:cubicBezTo>
                <a:cubicBezTo>
                  <a:pt x="143" y="152"/>
                  <a:pt x="144" y="150"/>
                  <a:pt x="144" y="148"/>
                </a:cubicBezTo>
                <a:cubicBezTo>
                  <a:pt x="144" y="124"/>
                  <a:pt x="144" y="124"/>
                  <a:pt x="144" y="124"/>
                </a:cubicBezTo>
                <a:cubicBezTo>
                  <a:pt x="144" y="122"/>
                  <a:pt x="143" y="120"/>
                  <a:pt x="140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4" y="120"/>
                  <a:pt x="112" y="122"/>
                  <a:pt x="112" y="124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12" y="150"/>
                  <a:pt x="114" y="152"/>
                  <a:pt x="116" y="152"/>
                </a:cubicBezTo>
                <a:moveTo>
                  <a:pt x="120" y="128"/>
                </a:moveTo>
                <a:cubicBezTo>
                  <a:pt x="136" y="128"/>
                  <a:pt x="136" y="128"/>
                  <a:pt x="136" y="128"/>
                </a:cubicBezTo>
                <a:cubicBezTo>
                  <a:pt x="136" y="144"/>
                  <a:pt x="136" y="144"/>
                  <a:pt x="136" y="144"/>
                </a:cubicBezTo>
                <a:cubicBezTo>
                  <a:pt x="120" y="144"/>
                  <a:pt x="120" y="144"/>
                  <a:pt x="120" y="144"/>
                </a:cubicBezTo>
                <a:lnTo>
                  <a:pt x="120" y="128"/>
                </a:lnTo>
                <a:close/>
                <a:moveTo>
                  <a:pt x="36" y="112"/>
                </a:moveTo>
                <a:cubicBezTo>
                  <a:pt x="60" y="112"/>
                  <a:pt x="60" y="112"/>
                  <a:pt x="60" y="112"/>
                </a:cubicBezTo>
                <a:cubicBezTo>
                  <a:pt x="63" y="112"/>
                  <a:pt x="64" y="110"/>
                  <a:pt x="64" y="108"/>
                </a:cubicBezTo>
                <a:cubicBezTo>
                  <a:pt x="64" y="84"/>
                  <a:pt x="64" y="84"/>
                  <a:pt x="64" y="84"/>
                </a:cubicBezTo>
                <a:cubicBezTo>
                  <a:pt x="64" y="82"/>
                  <a:pt x="63" y="80"/>
                  <a:pt x="60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4" y="80"/>
                  <a:pt x="32" y="82"/>
                  <a:pt x="32" y="84"/>
                </a:cubicBezTo>
                <a:cubicBezTo>
                  <a:pt x="32" y="108"/>
                  <a:pt x="32" y="108"/>
                  <a:pt x="32" y="108"/>
                </a:cubicBezTo>
                <a:cubicBezTo>
                  <a:pt x="32" y="110"/>
                  <a:pt x="34" y="112"/>
                  <a:pt x="36" y="112"/>
                </a:cubicBezTo>
                <a:moveTo>
                  <a:pt x="40" y="88"/>
                </a:moveTo>
                <a:cubicBezTo>
                  <a:pt x="56" y="88"/>
                  <a:pt x="56" y="88"/>
                  <a:pt x="56" y="88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40" y="104"/>
                  <a:pt x="40" y="104"/>
                  <a:pt x="40" y="104"/>
                </a:cubicBezTo>
                <a:lnTo>
                  <a:pt x="40" y="88"/>
                </a:lnTo>
                <a:close/>
                <a:moveTo>
                  <a:pt x="36" y="152"/>
                </a:moveTo>
                <a:cubicBezTo>
                  <a:pt x="60" y="152"/>
                  <a:pt x="60" y="152"/>
                  <a:pt x="60" y="152"/>
                </a:cubicBezTo>
                <a:cubicBezTo>
                  <a:pt x="63" y="152"/>
                  <a:pt x="64" y="150"/>
                  <a:pt x="64" y="148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2"/>
                  <a:pt x="63" y="120"/>
                  <a:pt x="60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4" y="120"/>
                  <a:pt x="32" y="122"/>
                  <a:pt x="32" y="124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32" y="150"/>
                  <a:pt x="34" y="152"/>
                  <a:pt x="36" y="152"/>
                </a:cubicBezTo>
                <a:moveTo>
                  <a:pt x="40" y="128"/>
                </a:moveTo>
                <a:cubicBezTo>
                  <a:pt x="56" y="128"/>
                  <a:pt x="56" y="128"/>
                  <a:pt x="56" y="128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40" y="144"/>
                  <a:pt x="40" y="144"/>
                  <a:pt x="40" y="144"/>
                </a:cubicBezTo>
                <a:lnTo>
                  <a:pt x="40" y="128"/>
                </a:lnTo>
                <a:close/>
                <a:moveTo>
                  <a:pt x="172" y="1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4"/>
                  <a:pt x="168" y="4"/>
                  <a:pt x="168" y="4"/>
                </a:cubicBezTo>
                <a:cubicBezTo>
                  <a:pt x="168" y="2"/>
                  <a:pt x="167" y="0"/>
                  <a:pt x="16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0"/>
                  <a:pt x="8" y="2"/>
                  <a:pt x="8" y="4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2" y="16"/>
                  <a:pt x="0" y="18"/>
                  <a:pt x="0" y="20"/>
                </a:cubicBezTo>
                <a:cubicBezTo>
                  <a:pt x="0" y="22"/>
                  <a:pt x="2" y="24"/>
                  <a:pt x="4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72"/>
                  <a:pt x="8" y="172"/>
                  <a:pt x="8" y="172"/>
                </a:cubicBezTo>
                <a:cubicBezTo>
                  <a:pt x="8" y="174"/>
                  <a:pt x="10" y="176"/>
                  <a:pt x="12" y="176"/>
                </a:cubicBezTo>
                <a:cubicBezTo>
                  <a:pt x="164" y="176"/>
                  <a:pt x="164" y="176"/>
                  <a:pt x="164" y="176"/>
                </a:cubicBezTo>
                <a:cubicBezTo>
                  <a:pt x="167" y="176"/>
                  <a:pt x="168" y="174"/>
                  <a:pt x="168" y="172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72" y="24"/>
                  <a:pt x="172" y="24"/>
                  <a:pt x="172" y="24"/>
                </a:cubicBezTo>
                <a:cubicBezTo>
                  <a:pt x="175" y="24"/>
                  <a:pt x="176" y="22"/>
                  <a:pt x="176" y="20"/>
                </a:cubicBezTo>
                <a:cubicBezTo>
                  <a:pt x="176" y="18"/>
                  <a:pt x="175" y="16"/>
                  <a:pt x="172" y="16"/>
                </a:cubicBezTo>
                <a:moveTo>
                  <a:pt x="96" y="168"/>
                </a:moveTo>
                <a:cubicBezTo>
                  <a:pt x="80" y="168"/>
                  <a:pt x="80" y="168"/>
                  <a:pt x="80" y="168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96" y="128"/>
                  <a:pt x="96" y="128"/>
                  <a:pt x="96" y="128"/>
                </a:cubicBezTo>
                <a:lnTo>
                  <a:pt x="96" y="168"/>
                </a:lnTo>
                <a:close/>
                <a:moveTo>
                  <a:pt x="160" y="168"/>
                </a:moveTo>
                <a:cubicBezTo>
                  <a:pt x="104" y="168"/>
                  <a:pt x="104" y="168"/>
                  <a:pt x="104" y="168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04" y="122"/>
                  <a:pt x="103" y="120"/>
                  <a:pt x="100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74" y="120"/>
                  <a:pt x="72" y="122"/>
                  <a:pt x="72" y="124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24"/>
                  <a:pt x="16" y="24"/>
                  <a:pt x="16" y="24"/>
                </a:cubicBezTo>
                <a:cubicBezTo>
                  <a:pt x="160" y="24"/>
                  <a:pt x="160" y="24"/>
                  <a:pt x="160" y="24"/>
                </a:cubicBezTo>
                <a:lnTo>
                  <a:pt x="160" y="168"/>
                </a:lnTo>
                <a:close/>
                <a:moveTo>
                  <a:pt x="160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8"/>
                  <a:pt x="16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lnTo>
                  <a:pt x="160" y="16"/>
                </a:lnTo>
                <a:close/>
                <a:moveTo>
                  <a:pt x="76" y="112"/>
                </a:moveTo>
                <a:cubicBezTo>
                  <a:pt x="100" y="112"/>
                  <a:pt x="100" y="112"/>
                  <a:pt x="100" y="112"/>
                </a:cubicBezTo>
                <a:cubicBezTo>
                  <a:pt x="103" y="112"/>
                  <a:pt x="104" y="110"/>
                  <a:pt x="104" y="108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82"/>
                  <a:pt x="103" y="80"/>
                  <a:pt x="100" y="80"/>
                </a:cubicBezTo>
                <a:cubicBezTo>
                  <a:pt x="76" y="80"/>
                  <a:pt x="76" y="80"/>
                  <a:pt x="76" y="80"/>
                </a:cubicBezTo>
                <a:cubicBezTo>
                  <a:pt x="74" y="80"/>
                  <a:pt x="72" y="82"/>
                  <a:pt x="72" y="84"/>
                </a:cubicBezTo>
                <a:cubicBezTo>
                  <a:pt x="72" y="108"/>
                  <a:pt x="72" y="108"/>
                  <a:pt x="72" y="108"/>
                </a:cubicBezTo>
                <a:cubicBezTo>
                  <a:pt x="72" y="110"/>
                  <a:pt x="74" y="112"/>
                  <a:pt x="76" y="112"/>
                </a:cubicBezTo>
                <a:moveTo>
                  <a:pt x="80" y="88"/>
                </a:moveTo>
                <a:cubicBezTo>
                  <a:pt x="96" y="88"/>
                  <a:pt x="96" y="88"/>
                  <a:pt x="96" y="88"/>
                </a:cubicBezTo>
                <a:cubicBezTo>
                  <a:pt x="96" y="104"/>
                  <a:pt x="96" y="104"/>
                  <a:pt x="96" y="104"/>
                </a:cubicBezTo>
                <a:cubicBezTo>
                  <a:pt x="80" y="104"/>
                  <a:pt x="80" y="104"/>
                  <a:pt x="80" y="104"/>
                </a:cubicBezTo>
                <a:lnTo>
                  <a:pt x="80" y="88"/>
                </a:lnTo>
                <a:close/>
                <a:moveTo>
                  <a:pt x="76" y="72"/>
                </a:moveTo>
                <a:cubicBezTo>
                  <a:pt x="100" y="72"/>
                  <a:pt x="100" y="72"/>
                  <a:pt x="100" y="72"/>
                </a:cubicBezTo>
                <a:cubicBezTo>
                  <a:pt x="103" y="72"/>
                  <a:pt x="104" y="70"/>
                  <a:pt x="104" y="68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4" y="42"/>
                  <a:pt x="103" y="40"/>
                  <a:pt x="100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4" y="40"/>
                  <a:pt x="72" y="42"/>
                  <a:pt x="72" y="44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70"/>
                  <a:pt x="74" y="72"/>
                  <a:pt x="76" y="72"/>
                </a:cubicBezTo>
                <a:moveTo>
                  <a:pt x="80" y="48"/>
                </a:moveTo>
                <a:cubicBezTo>
                  <a:pt x="96" y="48"/>
                  <a:pt x="96" y="48"/>
                  <a:pt x="96" y="48"/>
                </a:cubicBezTo>
                <a:cubicBezTo>
                  <a:pt x="96" y="64"/>
                  <a:pt x="96" y="64"/>
                  <a:pt x="96" y="64"/>
                </a:cubicBezTo>
                <a:cubicBezTo>
                  <a:pt x="80" y="64"/>
                  <a:pt x="80" y="64"/>
                  <a:pt x="80" y="64"/>
                </a:cubicBezTo>
                <a:lnTo>
                  <a:pt x="80" y="48"/>
                </a:lnTo>
                <a:close/>
                <a:moveTo>
                  <a:pt x="36" y="72"/>
                </a:moveTo>
                <a:cubicBezTo>
                  <a:pt x="60" y="72"/>
                  <a:pt x="60" y="72"/>
                  <a:pt x="60" y="72"/>
                </a:cubicBezTo>
                <a:cubicBezTo>
                  <a:pt x="63" y="72"/>
                  <a:pt x="64" y="70"/>
                  <a:pt x="64" y="68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42"/>
                  <a:pt x="63" y="40"/>
                  <a:pt x="60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4" y="40"/>
                  <a:pt x="32" y="42"/>
                  <a:pt x="32" y="44"/>
                </a:cubicBezTo>
                <a:cubicBezTo>
                  <a:pt x="32" y="68"/>
                  <a:pt x="32" y="68"/>
                  <a:pt x="32" y="68"/>
                </a:cubicBezTo>
                <a:cubicBezTo>
                  <a:pt x="32" y="70"/>
                  <a:pt x="34" y="72"/>
                  <a:pt x="36" y="72"/>
                </a:cubicBezTo>
                <a:moveTo>
                  <a:pt x="40" y="48"/>
                </a:moveTo>
                <a:cubicBezTo>
                  <a:pt x="56" y="48"/>
                  <a:pt x="56" y="48"/>
                  <a:pt x="56" y="48"/>
                </a:cubicBezTo>
                <a:cubicBezTo>
                  <a:pt x="56" y="64"/>
                  <a:pt x="56" y="64"/>
                  <a:pt x="56" y="64"/>
                </a:cubicBezTo>
                <a:cubicBezTo>
                  <a:pt x="40" y="64"/>
                  <a:pt x="40" y="64"/>
                  <a:pt x="40" y="64"/>
                </a:cubicBezTo>
                <a:lnTo>
                  <a:pt x="40" y="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51">
            <a:extLst>
              <a:ext uri="{FF2B5EF4-FFF2-40B4-BE49-F238E27FC236}">
                <a16:creationId xmlns:a16="http://schemas.microsoft.com/office/drawing/2014/main" id="{1934711F-743B-463D-BAB4-4EECBEC8105B}"/>
              </a:ext>
            </a:extLst>
          </p:cNvPr>
          <p:cNvSpPr>
            <a:spLocks noEditPoints="1"/>
          </p:cNvSpPr>
          <p:nvPr/>
        </p:nvSpPr>
        <p:spPr bwMode="auto">
          <a:xfrm>
            <a:off x="5068977" y="3020303"/>
            <a:ext cx="341313" cy="341313"/>
          </a:xfrm>
          <a:custGeom>
            <a:avLst/>
            <a:gdLst>
              <a:gd name="T0" fmla="*/ 175 w 176"/>
              <a:gd name="T1" fmla="*/ 169 h 176"/>
              <a:gd name="T2" fmla="*/ 133 w 176"/>
              <a:gd name="T3" fmla="*/ 127 h 176"/>
              <a:gd name="T4" fmla="*/ 152 w 176"/>
              <a:gd name="T5" fmla="*/ 76 h 176"/>
              <a:gd name="T6" fmla="*/ 76 w 176"/>
              <a:gd name="T7" fmla="*/ 0 h 176"/>
              <a:gd name="T8" fmla="*/ 0 w 176"/>
              <a:gd name="T9" fmla="*/ 76 h 176"/>
              <a:gd name="T10" fmla="*/ 76 w 176"/>
              <a:gd name="T11" fmla="*/ 152 h 176"/>
              <a:gd name="T12" fmla="*/ 127 w 176"/>
              <a:gd name="T13" fmla="*/ 133 h 176"/>
              <a:gd name="T14" fmla="*/ 170 w 176"/>
              <a:gd name="T15" fmla="*/ 175 h 176"/>
              <a:gd name="T16" fmla="*/ 172 w 176"/>
              <a:gd name="T17" fmla="*/ 176 h 176"/>
              <a:gd name="T18" fmla="*/ 176 w 176"/>
              <a:gd name="T19" fmla="*/ 172 h 176"/>
              <a:gd name="T20" fmla="*/ 175 w 176"/>
              <a:gd name="T21" fmla="*/ 169 h 176"/>
              <a:gd name="T22" fmla="*/ 76 w 176"/>
              <a:gd name="T23" fmla="*/ 144 h 176"/>
              <a:gd name="T24" fmla="*/ 8 w 176"/>
              <a:gd name="T25" fmla="*/ 76 h 176"/>
              <a:gd name="T26" fmla="*/ 76 w 176"/>
              <a:gd name="T27" fmla="*/ 8 h 176"/>
              <a:gd name="T28" fmla="*/ 144 w 176"/>
              <a:gd name="T29" fmla="*/ 76 h 176"/>
              <a:gd name="T30" fmla="*/ 76 w 176"/>
              <a:gd name="T31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76">
                <a:moveTo>
                  <a:pt x="175" y="169"/>
                </a:moveTo>
                <a:cubicBezTo>
                  <a:pt x="133" y="127"/>
                  <a:pt x="133" y="127"/>
                  <a:pt x="133" y="127"/>
                </a:cubicBezTo>
                <a:cubicBezTo>
                  <a:pt x="145" y="114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4" y="145"/>
                  <a:pt x="127" y="133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9" y="144"/>
                  <a:pt x="8" y="114"/>
                  <a:pt x="8" y="76"/>
                </a:cubicBezTo>
                <a:cubicBezTo>
                  <a:pt x="8" y="39"/>
                  <a:pt x="39" y="8"/>
                  <a:pt x="76" y="8"/>
                </a:cubicBezTo>
                <a:cubicBezTo>
                  <a:pt x="114" y="8"/>
                  <a:pt x="144" y="39"/>
                  <a:pt x="144" y="76"/>
                </a:cubicBezTo>
                <a:cubicBezTo>
                  <a:pt x="144" y="114"/>
                  <a:pt x="114" y="144"/>
                  <a:pt x="76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52">
            <a:extLst>
              <a:ext uri="{FF2B5EF4-FFF2-40B4-BE49-F238E27FC236}">
                <a16:creationId xmlns:a16="http://schemas.microsoft.com/office/drawing/2014/main" id="{DE8F118A-BC22-418F-A0D0-63EE5A89FEB7}"/>
              </a:ext>
            </a:extLst>
          </p:cNvPr>
          <p:cNvSpPr>
            <a:spLocks noEditPoints="1"/>
          </p:cNvSpPr>
          <p:nvPr/>
        </p:nvSpPr>
        <p:spPr bwMode="auto">
          <a:xfrm>
            <a:off x="5719567" y="3020303"/>
            <a:ext cx="341313" cy="341313"/>
          </a:xfrm>
          <a:custGeom>
            <a:avLst/>
            <a:gdLst>
              <a:gd name="T0" fmla="*/ 175 w 176"/>
              <a:gd name="T1" fmla="*/ 169 h 176"/>
              <a:gd name="T2" fmla="*/ 133 w 176"/>
              <a:gd name="T3" fmla="*/ 127 h 176"/>
              <a:gd name="T4" fmla="*/ 152 w 176"/>
              <a:gd name="T5" fmla="*/ 76 h 176"/>
              <a:gd name="T6" fmla="*/ 76 w 176"/>
              <a:gd name="T7" fmla="*/ 0 h 176"/>
              <a:gd name="T8" fmla="*/ 0 w 176"/>
              <a:gd name="T9" fmla="*/ 76 h 176"/>
              <a:gd name="T10" fmla="*/ 76 w 176"/>
              <a:gd name="T11" fmla="*/ 152 h 176"/>
              <a:gd name="T12" fmla="*/ 127 w 176"/>
              <a:gd name="T13" fmla="*/ 133 h 176"/>
              <a:gd name="T14" fmla="*/ 170 w 176"/>
              <a:gd name="T15" fmla="*/ 175 h 176"/>
              <a:gd name="T16" fmla="*/ 172 w 176"/>
              <a:gd name="T17" fmla="*/ 176 h 176"/>
              <a:gd name="T18" fmla="*/ 176 w 176"/>
              <a:gd name="T19" fmla="*/ 172 h 176"/>
              <a:gd name="T20" fmla="*/ 175 w 176"/>
              <a:gd name="T21" fmla="*/ 169 h 176"/>
              <a:gd name="T22" fmla="*/ 76 w 176"/>
              <a:gd name="T23" fmla="*/ 144 h 176"/>
              <a:gd name="T24" fmla="*/ 8 w 176"/>
              <a:gd name="T25" fmla="*/ 76 h 176"/>
              <a:gd name="T26" fmla="*/ 76 w 176"/>
              <a:gd name="T27" fmla="*/ 8 h 176"/>
              <a:gd name="T28" fmla="*/ 144 w 176"/>
              <a:gd name="T29" fmla="*/ 76 h 176"/>
              <a:gd name="T30" fmla="*/ 76 w 176"/>
              <a:gd name="T31" fmla="*/ 144 h 176"/>
              <a:gd name="T32" fmla="*/ 112 w 176"/>
              <a:gd name="T33" fmla="*/ 72 h 176"/>
              <a:gd name="T34" fmla="*/ 80 w 176"/>
              <a:gd name="T35" fmla="*/ 72 h 176"/>
              <a:gd name="T36" fmla="*/ 80 w 176"/>
              <a:gd name="T37" fmla="*/ 40 h 176"/>
              <a:gd name="T38" fmla="*/ 76 w 176"/>
              <a:gd name="T39" fmla="*/ 36 h 176"/>
              <a:gd name="T40" fmla="*/ 72 w 176"/>
              <a:gd name="T41" fmla="*/ 40 h 176"/>
              <a:gd name="T42" fmla="*/ 72 w 176"/>
              <a:gd name="T43" fmla="*/ 72 h 176"/>
              <a:gd name="T44" fmla="*/ 40 w 176"/>
              <a:gd name="T45" fmla="*/ 72 h 176"/>
              <a:gd name="T46" fmla="*/ 36 w 176"/>
              <a:gd name="T47" fmla="*/ 76 h 176"/>
              <a:gd name="T48" fmla="*/ 40 w 176"/>
              <a:gd name="T49" fmla="*/ 80 h 176"/>
              <a:gd name="T50" fmla="*/ 72 w 176"/>
              <a:gd name="T51" fmla="*/ 80 h 176"/>
              <a:gd name="T52" fmla="*/ 72 w 176"/>
              <a:gd name="T53" fmla="*/ 112 h 176"/>
              <a:gd name="T54" fmla="*/ 76 w 176"/>
              <a:gd name="T55" fmla="*/ 116 h 176"/>
              <a:gd name="T56" fmla="*/ 80 w 176"/>
              <a:gd name="T57" fmla="*/ 112 h 176"/>
              <a:gd name="T58" fmla="*/ 80 w 176"/>
              <a:gd name="T59" fmla="*/ 80 h 176"/>
              <a:gd name="T60" fmla="*/ 112 w 176"/>
              <a:gd name="T61" fmla="*/ 80 h 176"/>
              <a:gd name="T62" fmla="*/ 116 w 176"/>
              <a:gd name="T63" fmla="*/ 76 h 176"/>
              <a:gd name="T64" fmla="*/ 112 w 176"/>
              <a:gd name="T65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175" y="169"/>
                </a:moveTo>
                <a:cubicBezTo>
                  <a:pt x="133" y="127"/>
                  <a:pt x="133" y="127"/>
                  <a:pt x="133" y="127"/>
                </a:cubicBezTo>
                <a:cubicBezTo>
                  <a:pt x="145" y="114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4" y="145"/>
                  <a:pt x="127" y="133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9" y="144"/>
                  <a:pt x="8" y="114"/>
                  <a:pt x="8" y="76"/>
                </a:cubicBezTo>
                <a:cubicBezTo>
                  <a:pt x="8" y="39"/>
                  <a:pt x="39" y="8"/>
                  <a:pt x="76" y="8"/>
                </a:cubicBezTo>
                <a:cubicBezTo>
                  <a:pt x="114" y="8"/>
                  <a:pt x="144" y="39"/>
                  <a:pt x="144" y="76"/>
                </a:cubicBezTo>
                <a:cubicBezTo>
                  <a:pt x="144" y="114"/>
                  <a:pt x="114" y="144"/>
                  <a:pt x="76" y="144"/>
                </a:cubicBezTo>
                <a:moveTo>
                  <a:pt x="112" y="72"/>
                </a:moveTo>
                <a:cubicBezTo>
                  <a:pt x="80" y="72"/>
                  <a:pt x="80" y="72"/>
                  <a:pt x="80" y="72"/>
                </a:cubicBezTo>
                <a:cubicBezTo>
                  <a:pt x="80" y="40"/>
                  <a:pt x="80" y="40"/>
                  <a:pt x="80" y="40"/>
                </a:cubicBezTo>
                <a:cubicBezTo>
                  <a:pt x="80" y="38"/>
                  <a:pt x="79" y="36"/>
                  <a:pt x="76" y="36"/>
                </a:cubicBezTo>
                <a:cubicBezTo>
                  <a:pt x="74" y="36"/>
                  <a:pt x="72" y="38"/>
                  <a:pt x="72" y="40"/>
                </a:cubicBezTo>
                <a:cubicBezTo>
                  <a:pt x="72" y="72"/>
                  <a:pt x="72" y="72"/>
                  <a:pt x="72" y="72"/>
                </a:cubicBezTo>
                <a:cubicBezTo>
                  <a:pt x="40" y="72"/>
                  <a:pt x="40" y="72"/>
                  <a:pt x="40" y="72"/>
                </a:cubicBezTo>
                <a:cubicBezTo>
                  <a:pt x="38" y="72"/>
                  <a:pt x="36" y="74"/>
                  <a:pt x="36" y="76"/>
                </a:cubicBezTo>
                <a:cubicBezTo>
                  <a:pt x="36" y="78"/>
                  <a:pt x="38" y="80"/>
                  <a:pt x="40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114"/>
                  <a:pt x="74" y="116"/>
                  <a:pt x="76" y="116"/>
                </a:cubicBezTo>
                <a:cubicBezTo>
                  <a:pt x="79" y="116"/>
                  <a:pt x="80" y="114"/>
                  <a:pt x="80" y="112"/>
                </a:cubicBezTo>
                <a:cubicBezTo>
                  <a:pt x="80" y="80"/>
                  <a:pt x="80" y="80"/>
                  <a:pt x="80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5" y="80"/>
                  <a:pt x="116" y="78"/>
                  <a:pt x="116" y="76"/>
                </a:cubicBezTo>
                <a:cubicBezTo>
                  <a:pt x="116" y="74"/>
                  <a:pt x="115" y="72"/>
                  <a:pt x="112" y="7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53">
            <a:extLst>
              <a:ext uri="{FF2B5EF4-FFF2-40B4-BE49-F238E27FC236}">
                <a16:creationId xmlns:a16="http://schemas.microsoft.com/office/drawing/2014/main" id="{CF113A7B-8C34-4184-937B-941D437790E4}"/>
              </a:ext>
            </a:extLst>
          </p:cNvPr>
          <p:cNvSpPr>
            <a:spLocks noEditPoints="1"/>
          </p:cNvSpPr>
          <p:nvPr/>
        </p:nvSpPr>
        <p:spPr bwMode="auto">
          <a:xfrm>
            <a:off x="6370157" y="3020303"/>
            <a:ext cx="341313" cy="341313"/>
          </a:xfrm>
          <a:custGeom>
            <a:avLst/>
            <a:gdLst>
              <a:gd name="T0" fmla="*/ 112 w 176"/>
              <a:gd name="T1" fmla="*/ 72 h 176"/>
              <a:gd name="T2" fmla="*/ 40 w 176"/>
              <a:gd name="T3" fmla="*/ 72 h 176"/>
              <a:gd name="T4" fmla="*/ 36 w 176"/>
              <a:gd name="T5" fmla="*/ 76 h 176"/>
              <a:gd name="T6" fmla="*/ 40 w 176"/>
              <a:gd name="T7" fmla="*/ 80 h 176"/>
              <a:gd name="T8" fmla="*/ 112 w 176"/>
              <a:gd name="T9" fmla="*/ 80 h 176"/>
              <a:gd name="T10" fmla="*/ 116 w 176"/>
              <a:gd name="T11" fmla="*/ 76 h 176"/>
              <a:gd name="T12" fmla="*/ 112 w 176"/>
              <a:gd name="T13" fmla="*/ 72 h 176"/>
              <a:gd name="T14" fmla="*/ 175 w 176"/>
              <a:gd name="T15" fmla="*/ 169 h 176"/>
              <a:gd name="T16" fmla="*/ 133 w 176"/>
              <a:gd name="T17" fmla="*/ 127 h 176"/>
              <a:gd name="T18" fmla="*/ 152 w 176"/>
              <a:gd name="T19" fmla="*/ 76 h 176"/>
              <a:gd name="T20" fmla="*/ 76 w 176"/>
              <a:gd name="T21" fmla="*/ 0 h 176"/>
              <a:gd name="T22" fmla="*/ 0 w 176"/>
              <a:gd name="T23" fmla="*/ 76 h 176"/>
              <a:gd name="T24" fmla="*/ 76 w 176"/>
              <a:gd name="T25" fmla="*/ 152 h 176"/>
              <a:gd name="T26" fmla="*/ 127 w 176"/>
              <a:gd name="T27" fmla="*/ 133 h 176"/>
              <a:gd name="T28" fmla="*/ 170 w 176"/>
              <a:gd name="T29" fmla="*/ 175 h 176"/>
              <a:gd name="T30" fmla="*/ 172 w 176"/>
              <a:gd name="T31" fmla="*/ 176 h 176"/>
              <a:gd name="T32" fmla="*/ 176 w 176"/>
              <a:gd name="T33" fmla="*/ 172 h 176"/>
              <a:gd name="T34" fmla="*/ 175 w 176"/>
              <a:gd name="T35" fmla="*/ 169 h 176"/>
              <a:gd name="T36" fmla="*/ 76 w 176"/>
              <a:gd name="T37" fmla="*/ 144 h 176"/>
              <a:gd name="T38" fmla="*/ 8 w 176"/>
              <a:gd name="T39" fmla="*/ 76 h 176"/>
              <a:gd name="T40" fmla="*/ 76 w 176"/>
              <a:gd name="T41" fmla="*/ 8 h 176"/>
              <a:gd name="T42" fmla="*/ 144 w 176"/>
              <a:gd name="T43" fmla="*/ 76 h 176"/>
              <a:gd name="T44" fmla="*/ 76 w 176"/>
              <a:gd name="T45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6" h="176">
                <a:moveTo>
                  <a:pt x="112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38" y="72"/>
                  <a:pt x="36" y="74"/>
                  <a:pt x="36" y="76"/>
                </a:cubicBezTo>
                <a:cubicBezTo>
                  <a:pt x="36" y="78"/>
                  <a:pt x="38" y="80"/>
                  <a:pt x="40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5" y="80"/>
                  <a:pt x="116" y="78"/>
                  <a:pt x="116" y="76"/>
                </a:cubicBezTo>
                <a:cubicBezTo>
                  <a:pt x="116" y="74"/>
                  <a:pt x="115" y="72"/>
                  <a:pt x="112" y="72"/>
                </a:cubicBezTo>
                <a:moveTo>
                  <a:pt x="175" y="169"/>
                </a:moveTo>
                <a:cubicBezTo>
                  <a:pt x="133" y="127"/>
                  <a:pt x="133" y="127"/>
                  <a:pt x="133" y="127"/>
                </a:cubicBezTo>
                <a:cubicBezTo>
                  <a:pt x="145" y="114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4" y="145"/>
                  <a:pt x="127" y="133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9" y="144"/>
                  <a:pt x="8" y="114"/>
                  <a:pt x="8" y="76"/>
                </a:cubicBezTo>
                <a:cubicBezTo>
                  <a:pt x="8" y="39"/>
                  <a:pt x="39" y="8"/>
                  <a:pt x="76" y="8"/>
                </a:cubicBezTo>
                <a:cubicBezTo>
                  <a:pt x="114" y="8"/>
                  <a:pt x="144" y="39"/>
                  <a:pt x="144" y="76"/>
                </a:cubicBezTo>
                <a:cubicBezTo>
                  <a:pt x="144" y="114"/>
                  <a:pt x="114" y="144"/>
                  <a:pt x="76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54">
            <a:extLst>
              <a:ext uri="{FF2B5EF4-FFF2-40B4-BE49-F238E27FC236}">
                <a16:creationId xmlns:a16="http://schemas.microsoft.com/office/drawing/2014/main" id="{DDA721F4-E61D-459C-A127-EAE5BA849B7D}"/>
              </a:ext>
            </a:extLst>
          </p:cNvPr>
          <p:cNvSpPr>
            <a:spLocks noEditPoints="1"/>
          </p:cNvSpPr>
          <p:nvPr/>
        </p:nvSpPr>
        <p:spPr bwMode="auto">
          <a:xfrm>
            <a:off x="6924419" y="5013251"/>
            <a:ext cx="309563" cy="341313"/>
          </a:xfrm>
          <a:custGeom>
            <a:avLst/>
            <a:gdLst>
              <a:gd name="T0" fmla="*/ 80 w 160"/>
              <a:gd name="T1" fmla="*/ 0 h 176"/>
              <a:gd name="T2" fmla="*/ 0 w 160"/>
              <a:gd name="T3" fmla="*/ 24 h 176"/>
              <a:gd name="T4" fmla="*/ 64 w 160"/>
              <a:gd name="T5" fmla="*/ 120 h 176"/>
              <a:gd name="T6" fmla="*/ 64 w 160"/>
              <a:gd name="T7" fmla="*/ 124 h 176"/>
              <a:gd name="T8" fmla="*/ 64 w 160"/>
              <a:gd name="T9" fmla="*/ 124 h 176"/>
              <a:gd name="T10" fmla="*/ 64 w 160"/>
              <a:gd name="T11" fmla="*/ 124 h 176"/>
              <a:gd name="T12" fmla="*/ 65 w 160"/>
              <a:gd name="T13" fmla="*/ 140 h 176"/>
              <a:gd name="T14" fmla="*/ 64 w 160"/>
              <a:gd name="T15" fmla="*/ 140 h 176"/>
              <a:gd name="T16" fmla="*/ 65 w 160"/>
              <a:gd name="T17" fmla="*/ 141 h 176"/>
              <a:gd name="T18" fmla="*/ 80 w 160"/>
              <a:gd name="T19" fmla="*/ 176 h 176"/>
              <a:gd name="T20" fmla="*/ 96 w 160"/>
              <a:gd name="T21" fmla="*/ 120 h 176"/>
              <a:gd name="T22" fmla="*/ 160 w 160"/>
              <a:gd name="T23" fmla="*/ 24 h 176"/>
              <a:gd name="T24" fmla="*/ 80 w 160"/>
              <a:gd name="T25" fmla="*/ 0 h 176"/>
              <a:gd name="T26" fmla="*/ 121 w 160"/>
              <a:gd name="T27" fmla="*/ 71 h 176"/>
              <a:gd name="T28" fmla="*/ 88 w 160"/>
              <a:gd name="T29" fmla="*/ 120 h 176"/>
              <a:gd name="T30" fmla="*/ 87 w 160"/>
              <a:gd name="T31" fmla="*/ 164 h 176"/>
              <a:gd name="T32" fmla="*/ 80 w 160"/>
              <a:gd name="T33" fmla="*/ 168 h 176"/>
              <a:gd name="T34" fmla="*/ 74 w 160"/>
              <a:gd name="T35" fmla="*/ 164 h 176"/>
              <a:gd name="T36" fmla="*/ 73 w 160"/>
              <a:gd name="T37" fmla="*/ 144 h 176"/>
              <a:gd name="T38" fmla="*/ 76 w 160"/>
              <a:gd name="T39" fmla="*/ 144 h 176"/>
              <a:gd name="T40" fmla="*/ 80 w 160"/>
              <a:gd name="T41" fmla="*/ 140 h 176"/>
              <a:gd name="T42" fmla="*/ 76 w 160"/>
              <a:gd name="T43" fmla="*/ 136 h 176"/>
              <a:gd name="T44" fmla="*/ 72 w 160"/>
              <a:gd name="T45" fmla="*/ 136 h 176"/>
              <a:gd name="T46" fmla="*/ 72 w 160"/>
              <a:gd name="T47" fmla="*/ 128 h 176"/>
              <a:gd name="T48" fmla="*/ 76 w 160"/>
              <a:gd name="T49" fmla="*/ 128 h 176"/>
              <a:gd name="T50" fmla="*/ 80 w 160"/>
              <a:gd name="T51" fmla="*/ 124 h 176"/>
              <a:gd name="T52" fmla="*/ 76 w 160"/>
              <a:gd name="T53" fmla="*/ 120 h 176"/>
              <a:gd name="T54" fmla="*/ 72 w 160"/>
              <a:gd name="T55" fmla="*/ 120 h 176"/>
              <a:gd name="T56" fmla="*/ 40 w 160"/>
              <a:gd name="T57" fmla="*/ 71 h 176"/>
              <a:gd name="T58" fmla="*/ 10 w 160"/>
              <a:gd name="T59" fmla="*/ 36 h 176"/>
              <a:gd name="T60" fmla="*/ 80 w 160"/>
              <a:gd name="T61" fmla="*/ 48 h 176"/>
              <a:gd name="T62" fmla="*/ 151 w 160"/>
              <a:gd name="T63" fmla="*/ 36 h 176"/>
              <a:gd name="T64" fmla="*/ 121 w 160"/>
              <a:gd name="T65" fmla="*/ 71 h 176"/>
              <a:gd name="T66" fmla="*/ 80 w 160"/>
              <a:gd name="T67" fmla="*/ 40 h 176"/>
              <a:gd name="T68" fmla="*/ 8 w 160"/>
              <a:gd name="T69" fmla="*/ 24 h 176"/>
              <a:gd name="T70" fmla="*/ 80 w 160"/>
              <a:gd name="T71" fmla="*/ 8 h 176"/>
              <a:gd name="T72" fmla="*/ 152 w 160"/>
              <a:gd name="T73" fmla="*/ 24 h 176"/>
              <a:gd name="T74" fmla="*/ 80 w 160"/>
              <a:gd name="T75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0" h="176">
                <a:moveTo>
                  <a:pt x="80" y="0"/>
                </a:moveTo>
                <a:cubicBezTo>
                  <a:pt x="36" y="0"/>
                  <a:pt x="0" y="11"/>
                  <a:pt x="0" y="24"/>
                </a:cubicBezTo>
                <a:cubicBezTo>
                  <a:pt x="0" y="72"/>
                  <a:pt x="64" y="80"/>
                  <a:pt x="64" y="120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30"/>
                  <a:pt x="64" y="135"/>
                  <a:pt x="65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40"/>
                  <a:pt x="65" y="140"/>
                  <a:pt x="65" y="141"/>
                </a:cubicBezTo>
                <a:cubicBezTo>
                  <a:pt x="65" y="170"/>
                  <a:pt x="67" y="176"/>
                  <a:pt x="80" y="176"/>
                </a:cubicBezTo>
                <a:cubicBezTo>
                  <a:pt x="96" y="176"/>
                  <a:pt x="96" y="168"/>
                  <a:pt x="96" y="120"/>
                </a:cubicBezTo>
                <a:cubicBezTo>
                  <a:pt x="96" y="80"/>
                  <a:pt x="160" y="72"/>
                  <a:pt x="160" y="24"/>
                </a:cubicBezTo>
                <a:cubicBezTo>
                  <a:pt x="160" y="11"/>
                  <a:pt x="125" y="0"/>
                  <a:pt x="80" y="0"/>
                </a:cubicBezTo>
                <a:moveTo>
                  <a:pt x="121" y="71"/>
                </a:moveTo>
                <a:cubicBezTo>
                  <a:pt x="105" y="84"/>
                  <a:pt x="88" y="97"/>
                  <a:pt x="88" y="120"/>
                </a:cubicBezTo>
                <a:cubicBezTo>
                  <a:pt x="88" y="143"/>
                  <a:pt x="88" y="157"/>
                  <a:pt x="87" y="164"/>
                </a:cubicBezTo>
                <a:cubicBezTo>
                  <a:pt x="86" y="168"/>
                  <a:pt x="86" y="168"/>
                  <a:pt x="80" y="168"/>
                </a:cubicBezTo>
                <a:cubicBezTo>
                  <a:pt x="75" y="168"/>
                  <a:pt x="75" y="168"/>
                  <a:pt x="74" y="164"/>
                </a:cubicBezTo>
                <a:cubicBezTo>
                  <a:pt x="73" y="160"/>
                  <a:pt x="73" y="154"/>
                  <a:pt x="73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9" y="144"/>
                  <a:pt x="80" y="142"/>
                  <a:pt x="80" y="140"/>
                </a:cubicBezTo>
                <a:cubicBezTo>
                  <a:pt x="80" y="138"/>
                  <a:pt x="79" y="136"/>
                  <a:pt x="76" y="136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72" y="134"/>
                  <a:pt x="72" y="131"/>
                  <a:pt x="72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9" y="128"/>
                  <a:pt x="80" y="126"/>
                  <a:pt x="80" y="124"/>
                </a:cubicBezTo>
                <a:cubicBezTo>
                  <a:pt x="80" y="122"/>
                  <a:pt x="79" y="120"/>
                  <a:pt x="76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2" y="97"/>
                  <a:pt x="56" y="84"/>
                  <a:pt x="40" y="71"/>
                </a:cubicBezTo>
                <a:cubicBezTo>
                  <a:pt x="27" y="60"/>
                  <a:pt x="14" y="50"/>
                  <a:pt x="10" y="36"/>
                </a:cubicBezTo>
                <a:cubicBezTo>
                  <a:pt x="24" y="43"/>
                  <a:pt x="50" y="48"/>
                  <a:pt x="80" y="48"/>
                </a:cubicBezTo>
                <a:cubicBezTo>
                  <a:pt x="111" y="48"/>
                  <a:pt x="137" y="43"/>
                  <a:pt x="151" y="36"/>
                </a:cubicBezTo>
                <a:cubicBezTo>
                  <a:pt x="147" y="50"/>
                  <a:pt x="134" y="60"/>
                  <a:pt x="121" y="71"/>
                </a:cubicBezTo>
                <a:moveTo>
                  <a:pt x="80" y="40"/>
                </a:moveTo>
                <a:cubicBezTo>
                  <a:pt x="41" y="40"/>
                  <a:pt x="8" y="33"/>
                  <a:pt x="8" y="24"/>
                </a:cubicBezTo>
                <a:cubicBezTo>
                  <a:pt x="8" y="15"/>
                  <a:pt x="41" y="8"/>
                  <a:pt x="80" y="8"/>
                </a:cubicBezTo>
                <a:cubicBezTo>
                  <a:pt x="120" y="8"/>
                  <a:pt x="152" y="15"/>
                  <a:pt x="152" y="24"/>
                </a:cubicBezTo>
                <a:cubicBezTo>
                  <a:pt x="152" y="33"/>
                  <a:pt x="120" y="40"/>
                  <a:pt x="80" y="4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59">
            <a:extLst>
              <a:ext uri="{FF2B5EF4-FFF2-40B4-BE49-F238E27FC236}">
                <a16:creationId xmlns:a16="http://schemas.microsoft.com/office/drawing/2014/main" id="{60D89567-8F91-4470-A263-FC1C51256793}"/>
              </a:ext>
            </a:extLst>
          </p:cNvPr>
          <p:cNvSpPr>
            <a:spLocks noEditPoints="1"/>
          </p:cNvSpPr>
          <p:nvPr/>
        </p:nvSpPr>
        <p:spPr bwMode="auto">
          <a:xfrm>
            <a:off x="3844673" y="3690524"/>
            <a:ext cx="341313" cy="341313"/>
          </a:xfrm>
          <a:custGeom>
            <a:avLst/>
            <a:gdLst>
              <a:gd name="T0" fmla="*/ 215 w 215"/>
              <a:gd name="T1" fmla="*/ 78 h 215"/>
              <a:gd name="T2" fmla="*/ 137 w 215"/>
              <a:gd name="T3" fmla="*/ 78 h 215"/>
              <a:gd name="T4" fmla="*/ 107 w 215"/>
              <a:gd name="T5" fmla="*/ 0 h 215"/>
              <a:gd name="T6" fmla="*/ 78 w 215"/>
              <a:gd name="T7" fmla="*/ 78 h 215"/>
              <a:gd name="T8" fmla="*/ 0 w 215"/>
              <a:gd name="T9" fmla="*/ 78 h 215"/>
              <a:gd name="T10" fmla="*/ 63 w 215"/>
              <a:gd name="T11" fmla="*/ 127 h 215"/>
              <a:gd name="T12" fmla="*/ 34 w 215"/>
              <a:gd name="T13" fmla="*/ 215 h 215"/>
              <a:gd name="T14" fmla="*/ 107 w 215"/>
              <a:gd name="T15" fmla="*/ 161 h 215"/>
              <a:gd name="T16" fmla="*/ 181 w 215"/>
              <a:gd name="T17" fmla="*/ 215 h 215"/>
              <a:gd name="T18" fmla="*/ 151 w 215"/>
              <a:gd name="T19" fmla="*/ 127 h 215"/>
              <a:gd name="T20" fmla="*/ 215 w 215"/>
              <a:gd name="T21" fmla="*/ 78 h 215"/>
              <a:gd name="T22" fmla="*/ 162 w 215"/>
              <a:gd name="T23" fmla="*/ 189 h 215"/>
              <a:gd name="T24" fmla="*/ 114 w 215"/>
              <a:gd name="T25" fmla="*/ 154 h 215"/>
              <a:gd name="T26" fmla="*/ 107 w 215"/>
              <a:gd name="T27" fmla="*/ 149 h 215"/>
              <a:gd name="T28" fmla="*/ 103 w 215"/>
              <a:gd name="T29" fmla="*/ 154 h 215"/>
              <a:gd name="T30" fmla="*/ 54 w 215"/>
              <a:gd name="T31" fmla="*/ 189 h 215"/>
              <a:gd name="T32" fmla="*/ 73 w 215"/>
              <a:gd name="T33" fmla="*/ 131 h 215"/>
              <a:gd name="T34" fmla="*/ 76 w 215"/>
              <a:gd name="T35" fmla="*/ 123 h 215"/>
              <a:gd name="T36" fmla="*/ 70 w 215"/>
              <a:gd name="T37" fmla="*/ 120 h 215"/>
              <a:gd name="T38" fmla="*/ 29 w 215"/>
              <a:gd name="T39" fmla="*/ 88 h 215"/>
              <a:gd name="T40" fmla="*/ 78 w 215"/>
              <a:gd name="T41" fmla="*/ 88 h 215"/>
              <a:gd name="T42" fmla="*/ 85 w 215"/>
              <a:gd name="T43" fmla="*/ 88 h 215"/>
              <a:gd name="T44" fmla="*/ 88 w 215"/>
              <a:gd name="T45" fmla="*/ 82 h 215"/>
              <a:gd name="T46" fmla="*/ 107 w 215"/>
              <a:gd name="T47" fmla="*/ 28 h 215"/>
              <a:gd name="T48" fmla="*/ 128 w 215"/>
              <a:gd name="T49" fmla="*/ 82 h 215"/>
              <a:gd name="T50" fmla="*/ 131 w 215"/>
              <a:gd name="T51" fmla="*/ 88 h 215"/>
              <a:gd name="T52" fmla="*/ 137 w 215"/>
              <a:gd name="T53" fmla="*/ 88 h 215"/>
              <a:gd name="T54" fmla="*/ 187 w 215"/>
              <a:gd name="T55" fmla="*/ 88 h 215"/>
              <a:gd name="T56" fmla="*/ 146 w 215"/>
              <a:gd name="T57" fmla="*/ 120 h 215"/>
              <a:gd name="T58" fmla="*/ 140 w 215"/>
              <a:gd name="T59" fmla="*/ 123 h 215"/>
              <a:gd name="T60" fmla="*/ 143 w 215"/>
              <a:gd name="T61" fmla="*/ 131 h 215"/>
              <a:gd name="T62" fmla="*/ 162 w 215"/>
              <a:gd name="T63" fmla="*/ 189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5" h="215">
                <a:moveTo>
                  <a:pt x="215" y="78"/>
                </a:moveTo>
                <a:lnTo>
                  <a:pt x="137" y="78"/>
                </a:lnTo>
                <a:lnTo>
                  <a:pt x="107" y="0"/>
                </a:lnTo>
                <a:lnTo>
                  <a:pt x="78" y="78"/>
                </a:lnTo>
                <a:lnTo>
                  <a:pt x="0" y="78"/>
                </a:lnTo>
                <a:lnTo>
                  <a:pt x="63" y="127"/>
                </a:lnTo>
                <a:lnTo>
                  <a:pt x="34" y="215"/>
                </a:lnTo>
                <a:lnTo>
                  <a:pt x="107" y="161"/>
                </a:lnTo>
                <a:lnTo>
                  <a:pt x="181" y="215"/>
                </a:lnTo>
                <a:lnTo>
                  <a:pt x="151" y="127"/>
                </a:lnTo>
                <a:lnTo>
                  <a:pt x="215" y="78"/>
                </a:lnTo>
                <a:close/>
                <a:moveTo>
                  <a:pt x="162" y="189"/>
                </a:moveTo>
                <a:lnTo>
                  <a:pt x="114" y="154"/>
                </a:lnTo>
                <a:lnTo>
                  <a:pt x="107" y="149"/>
                </a:lnTo>
                <a:lnTo>
                  <a:pt x="103" y="154"/>
                </a:lnTo>
                <a:lnTo>
                  <a:pt x="54" y="189"/>
                </a:lnTo>
                <a:lnTo>
                  <a:pt x="73" y="131"/>
                </a:lnTo>
                <a:lnTo>
                  <a:pt x="76" y="123"/>
                </a:lnTo>
                <a:lnTo>
                  <a:pt x="70" y="120"/>
                </a:lnTo>
                <a:lnTo>
                  <a:pt x="29" y="88"/>
                </a:lnTo>
                <a:lnTo>
                  <a:pt x="78" y="88"/>
                </a:lnTo>
                <a:lnTo>
                  <a:pt x="85" y="88"/>
                </a:lnTo>
                <a:lnTo>
                  <a:pt x="88" y="82"/>
                </a:lnTo>
                <a:lnTo>
                  <a:pt x="107" y="28"/>
                </a:lnTo>
                <a:lnTo>
                  <a:pt x="128" y="82"/>
                </a:lnTo>
                <a:lnTo>
                  <a:pt x="131" y="88"/>
                </a:lnTo>
                <a:lnTo>
                  <a:pt x="137" y="88"/>
                </a:lnTo>
                <a:lnTo>
                  <a:pt x="187" y="88"/>
                </a:lnTo>
                <a:lnTo>
                  <a:pt x="146" y="120"/>
                </a:lnTo>
                <a:lnTo>
                  <a:pt x="140" y="123"/>
                </a:lnTo>
                <a:lnTo>
                  <a:pt x="143" y="131"/>
                </a:lnTo>
                <a:lnTo>
                  <a:pt x="162" y="18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0">
            <a:extLst>
              <a:ext uri="{FF2B5EF4-FFF2-40B4-BE49-F238E27FC236}">
                <a16:creationId xmlns:a16="http://schemas.microsoft.com/office/drawing/2014/main" id="{1AE2717D-86D8-45F1-8D4A-E155E0A92A81}"/>
              </a:ext>
            </a:extLst>
          </p:cNvPr>
          <p:cNvSpPr>
            <a:spLocks noEditPoints="1"/>
          </p:cNvSpPr>
          <p:nvPr/>
        </p:nvSpPr>
        <p:spPr bwMode="auto">
          <a:xfrm>
            <a:off x="3246949" y="4370613"/>
            <a:ext cx="341313" cy="279400"/>
          </a:xfrm>
          <a:custGeom>
            <a:avLst/>
            <a:gdLst>
              <a:gd name="T0" fmla="*/ 160 w 176"/>
              <a:gd name="T1" fmla="*/ 16 h 144"/>
              <a:gd name="T2" fmla="*/ 88 w 176"/>
              <a:gd name="T3" fmla="*/ 16 h 144"/>
              <a:gd name="T4" fmla="*/ 56 w 176"/>
              <a:gd name="T5" fmla="*/ 0 h 144"/>
              <a:gd name="T6" fmla="*/ 16 w 176"/>
              <a:gd name="T7" fmla="*/ 0 h 144"/>
              <a:gd name="T8" fmla="*/ 0 w 176"/>
              <a:gd name="T9" fmla="*/ 16 h 144"/>
              <a:gd name="T10" fmla="*/ 0 w 176"/>
              <a:gd name="T11" fmla="*/ 48 h 144"/>
              <a:gd name="T12" fmla="*/ 0 w 176"/>
              <a:gd name="T13" fmla="*/ 128 h 144"/>
              <a:gd name="T14" fmla="*/ 16 w 176"/>
              <a:gd name="T15" fmla="*/ 144 h 144"/>
              <a:gd name="T16" fmla="*/ 160 w 176"/>
              <a:gd name="T17" fmla="*/ 144 h 144"/>
              <a:gd name="T18" fmla="*/ 176 w 176"/>
              <a:gd name="T19" fmla="*/ 128 h 144"/>
              <a:gd name="T20" fmla="*/ 176 w 176"/>
              <a:gd name="T21" fmla="*/ 32 h 144"/>
              <a:gd name="T22" fmla="*/ 160 w 176"/>
              <a:gd name="T23" fmla="*/ 16 h 144"/>
              <a:gd name="T24" fmla="*/ 168 w 176"/>
              <a:gd name="T25" fmla="*/ 128 h 144"/>
              <a:gd name="T26" fmla="*/ 160 w 176"/>
              <a:gd name="T27" fmla="*/ 136 h 144"/>
              <a:gd name="T28" fmla="*/ 16 w 176"/>
              <a:gd name="T29" fmla="*/ 136 h 144"/>
              <a:gd name="T30" fmla="*/ 8 w 176"/>
              <a:gd name="T31" fmla="*/ 128 h 144"/>
              <a:gd name="T32" fmla="*/ 8 w 176"/>
              <a:gd name="T33" fmla="*/ 48 h 144"/>
              <a:gd name="T34" fmla="*/ 168 w 176"/>
              <a:gd name="T35" fmla="*/ 48 h 144"/>
              <a:gd name="T36" fmla="*/ 168 w 176"/>
              <a:gd name="T37" fmla="*/ 128 h 144"/>
              <a:gd name="T38" fmla="*/ 168 w 176"/>
              <a:gd name="T39" fmla="*/ 40 h 144"/>
              <a:gd name="T40" fmla="*/ 8 w 176"/>
              <a:gd name="T41" fmla="*/ 40 h 144"/>
              <a:gd name="T42" fmla="*/ 8 w 176"/>
              <a:gd name="T43" fmla="*/ 16 h 144"/>
              <a:gd name="T44" fmla="*/ 16 w 176"/>
              <a:gd name="T45" fmla="*/ 8 h 144"/>
              <a:gd name="T46" fmla="*/ 56 w 176"/>
              <a:gd name="T47" fmla="*/ 8 h 144"/>
              <a:gd name="T48" fmla="*/ 88 w 176"/>
              <a:gd name="T49" fmla="*/ 24 h 144"/>
              <a:gd name="T50" fmla="*/ 160 w 176"/>
              <a:gd name="T51" fmla="*/ 24 h 144"/>
              <a:gd name="T52" fmla="*/ 168 w 176"/>
              <a:gd name="T53" fmla="*/ 32 h 144"/>
              <a:gd name="T54" fmla="*/ 168 w 176"/>
              <a:gd name="T55" fmla="*/ 4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76" h="144">
                <a:moveTo>
                  <a:pt x="160" y="16"/>
                </a:moveTo>
                <a:cubicBezTo>
                  <a:pt x="88" y="16"/>
                  <a:pt x="88" y="16"/>
                  <a:pt x="88" y="16"/>
                </a:cubicBezTo>
                <a:cubicBezTo>
                  <a:pt x="72" y="16"/>
                  <a:pt x="72" y="0"/>
                  <a:pt x="5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7"/>
                  <a:pt x="8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28"/>
                </a:moveTo>
                <a:cubicBezTo>
                  <a:pt x="168" y="133"/>
                  <a:pt x="165" y="136"/>
                  <a:pt x="160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3"/>
                  <a:pt x="8" y="128"/>
                </a:cubicBezTo>
                <a:cubicBezTo>
                  <a:pt x="8" y="48"/>
                  <a:pt x="8" y="48"/>
                  <a:pt x="8" y="48"/>
                </a:cubicBezTo>
                <a:cubicBezTo>
                  <a:pt x="168" y="48"/>
                  <a:pt x="168" y="48"/>
                  <a:pt x="168" y="48"/>
                </a:cubicBezTo>
                <a:lnTo>
                  <a:pt x="168" y="128"/>
                </a:lnTo>
                <a:close/>
                <a:moveTo>
                  <a:pt x="168" y="40"/>
                </a:moveTo>
                <a:cubicBezTo>
                  <a:pt x="8" y="40"/>
                  <a:pt x="8" y="40"/>
                  <a:pt x="8" y="4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68" y="8"/>
                  <a:pt x="68" y="24"/>
                  <a:pt x="88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5" y="24"/>
                  <a:pt x="168" y="28"/>
                  <a:pt x="168" y="32"/>
                </a:cubicBezTo>
                <a:lnTo>
                  <a:pt x="168" y="4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94">
            <a:extLst>
              <a:ext uri="{FF2B5EF4-FFF2-40B4-BE49-F238E27FC236}">
                <a16:creationId xmlns:a16="http://schemas.microsoft.com/office/drawing/2014/main" id="{271CDEDD-F5E0-49E5-8667-7DC153BF4BF8}"/>
              </a:ext>
            </a:extLst>
          </p:cNvPr>
          <p:cNvSpPr>
            <a:spLocks noEditPoints="1"/>
          </p:cNvSpPr>
          <p:nvPr/>
        </p:nvSpPr>
        <p:spPr bwMode="auto">
          <a:xfrm>
            <a:off x="5637169" y="5013251"/>
            <a:ext cx="341313" cy="341313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6 w 176"/>
              <a:gd name="T13" fmla="*/ 149 h 176"/>
              <a:gd name="T14" fmla="*/ 64 w 176"/>
              <a:gd name="T15" fmla="*/ 132 h 176"/>
              <a:gd name="T16" fmla="*/ 77 w 176"/>
              <a:gd name="T17" fmla="*/ 102 h 176"/>
              <a:gd name="T18" fmla="*/ 74 w 176"/>
              <a:gd name="T19" fmla="*/ 95 h 176"/>
              <a:gd name="T20" fmla="*/ 64 w 176"/>
              <a:gd name="T21" fmla="*/ 59 h 176"/>
              <a:gd name="T22" fmla="*/ 84 w 176"/>
              <a:gd name="T23" fmla="*/ 35 h 176"/>
              <a:gd name="T24" fmla="*/ 96 w 176"/>
              <a:gd name="T25" fmla="*/ 33 h 176"/>
              <a:gd name="T26" fmla="*/ 101 w 176"/>
              <a:gd name="T27" fmla="*/ 32 h 176"/>
              <a:gd name="T28" fmla="*/ 116 w 176"/>
              <a:gd name="T29" fmla="*/ 60 h 176"/>
              <a:gd name="T30" fmla="*/ 108 w 176"/>
              <a:gd name="T31" fmla="*/ 94 h 176"/>
              <a:gd name="T32" fmla="*/ 104 w 176"/>
              <a:gd name="T33" fmla="*/ 102 h 176"/>
              <a:gd name="T34" fmla="*/ 103 w 176"/>
              <a:gd name="T35" fmla="*/ 117 h 176"/>
              <a:gd name="T36" fmla="*/ 120 w 176"/>
              <a:gd name="T37" fmla="*/ 133 h 176"/>
              <a:gd name="T38" fmla="*/ 141 w 176"/>
              <a:gd name="T39" fmla="*/ 148 h 176"/>
              <a:gd name="T40" fmla="*/ 88 w 176"/>
              <a:gd name="T41" fmla="*/ 168 h 176"/>
              <a:gd name="T42" fmla="*/ 147 w 176"/>
              <a:gd name="T43" fmla="*/ 143 h 176"/>
              <a:gd name="T44" fmla="*/ 124 w 176"/>
              <a:gd name="T45" fmla="*/ 126 h 176"/>
              <a:gd name="T46" fmla="*/ 110 w 176"/>
              <a:gd name="T47" fmla="*/ 115 h 176"/>
              <a:gd name="T48" fmla="*/ 112 w 176"/>
              <a:gd name="T49" fmla="*/ 105 h 176"/>
              <a:gd name="T50" fmla="*/ 115 w 176"/>
              <a:gd name="T51" fmla="*/ 98 h 176"/>
              <a:gd name="T52" fmla="*/ 124 w 176"/>
              <a:gd name="T53" fmla="*/ 60 h 176"/>
              <a:gd name="T54" fmla="*/ 101 w 176"/>
              <a:gd name="T55" fmla="*/ 24 h 176"/>
              <a:gd name="T56" fmla="*/ 94 w 176"/>
              <a:gd name="T57" fmla="*/ 26 h 176"/>
              <a:gd name="T58" fmla="*/ 84 w 176"/>
              <a:gd name="T59" fmla="*/ 27 h 176"/>
              <a:gd name="T60" fmla="*/ 56 w 176"/>
              <a:gd name="T61" fmla="*/ 59 h 176"/>
              <a:gd name="T62" fmla="*/ 67 w 176"/>
              <a:gd name="T63" fmla="*/ 99 h 176"/>
              <a:gd name="T64" fmla="*/ 70 w 176"/>
              <a:gd name="T65" fmla="*/ 105 h 176"/>
              <a:gd name="T66" fmla="*/ 61 w 176"/>
              <a:gd name="T67" fmla="*/ 124 h 176"/>
              <a:gd name="T68" fmla="*/ 31 w 176"/>
              <a:gd name="T69" fmla="*/ 143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147 w 176"/>
              <a:gd name="T77" fmla="*/ 14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69" y="168"/>
                  <a:pt x="50" y="161"/>
                  <a:pt x="36" y="149"/>
                </a:cubicBezTo>
                <a:cubicBezTo>
                  <a:pt x="47" y="139"/>
                  <a:pt x="52" y="137"/>
                  <a:pt x="64" y="132"/>
                </a:cubicBezTo>
                <a:cubicBezTo>
                  <a:pt x="78" y="125"/>
                  <a:pt x="83" y="115"/>
                  <a:pt x="77" y="102"/>
                </a:cubicBezTo>
                <a:cubicBezTo>
                  <a:pt x="76" y="100"/>
                  <a:pt x="75" y="98"/>
                  <a:pt x="74" y="95"/>
                </a:cubicBezTo>
                <a:cubicBezTo>
                  <a:pt x="69" y="88"/>
                  <a:pt x="64" y="79"/>
                  <a:pt x="64" y="59"/>
                </a:cubicBezTo>
                <a:cubicBezTo>
                  <a:pt x="64" y="36"/>
                  <a:pt x="76" y="35"/>
                  <a:pt x="84" y="35"/>
                </a:cubicBezTo>
                <a:cubicBezTo>
                  <a:pt x="91" y="35"/>
                  <a:pt x="94" y="34"/>
                  <a:pt x="96" y="33"/>
                </a:cubicBezTo>
                <a:cubicBezTo>
                  <a:pt x="98" y="33"/>
                  <a:pt x="99" y="32"/>
                  <a:pt x="101" y="32"/>
                </a:cubicBezTo>
                <a:cubicBezTo>
                  <a:pt x="108" y="32"/>
                  <a:pt x="116" y="40"/>
                  <a:pt x="116" y="60"/>
                </a:cubicBezTo>
                <a:cubicBezTo>
                  <a:pt x="116" y="81"/>
                  <a:pt x="113" y="86"/>
                  <a:pt x="108" y="94"/>
                </a:cubicBezTo>
                <a:cubicBezTo>
                  <a:pt x="107" y="97"/>
                  <a:pt x="106" y="99"/>
                  <a:pt x="104" y="102"/>
                </a:cubicBezTo>
                <a:cubicBezTo>
                  <a:pt x="102" y="107"/>
                  <a:pt x="101" y="113"/>
                  <a:pt x="103" y="117"/>
                </a:cubicBezTo>
                <a:cubicBezTo>
                  <a:pt x="105" y="123"/>
                  <a:pt x="110" y="128"/>
                  <a:pt x="120" y="133"/>
                </a:cubicBezTo>
                <a:cubicBezTo>
                  <a:pt x="128" y="137"/>
                  <a:pt x="137" y="144"/>
                  <a:pt x="141" y="148"/>
                </a:cubicBezTo>
                <a:cubicBezTo>
                  <a:pt x="127" y="161"/>
                  <a:pt x="109" y="168"/>
                  <a:pt x="88" y="168"/>
                </a:cubicBezTo>
                <a:moveTo>
                  <a:pt x="147" y="143"/>
                </a:moveTo>
                <a:cubicBezTo>
                  <a:pt x="142" y="138"/>
                  <a:pt x="133" y="130"/>
                  <a:pt x="124" y="126"/>
                </a:cubicBezTo>
                <a:cubicBezTo>
                  <a:pt x="116" y="122"/>
                  <a:pt x="112" y="119"/>
                  <a:pt x="110" y="115"/>
                </a:cubicBezTo>
                <a:cubicBezTo>
                  <a:pt x="109" y="112"/>
                  <a:pt x="110" y="109"/>
                  <a:pt x="112" y="105"/>
                </a:cubicBezTo>
                <a:cubicBezTo>
                  <a:pt x="113" y="103"/>
                  <a:pt x="114" y="100"/>
                  <a:pt x="115" y="98"/>
                </a:cubicBezTo>
                <a:cubicBezTo>
                  <a:pt x="120" y="89"/>
                  <a:pt x="124" y="83"/>
                  <a:pt x="124" y="60"/>
                </a:cubicBezTo>
                <a:cubicBezTo>
                  <a:pt x="124" y="26"/>
                  <a:pt x="105" y="24"/>
                  <a:pt x="101" y="24"/>
                </a:cubicBezTo>
                <a:cubicBezTo>
                  <a:pt x="98" y="24"/>
                  <a:pt x="96" y="25"/>
                  <a:pt x="94" y="26"/>
                </a:cubicBezTo>
                <a:cubicBezTo>
                  <a:pt x="91" y="26"/>
                  <a:pt x="89" y="27"/>
                  <a:pt x="84" y="27"/>
                </a:cubicBezTo>
                <a:cubicBezTo>
                  <a:pt x="75" y="27"/>
                  <a:pt x="56" y="28"/>
                  <a:pt x="56" y="59"/>
                </a:cubicBezTo>
                <a:cubicBezTo>
                  <a:pt x="56" y="81"/>
                  <a:pt x="62" y="91"/>
                  <a:pt x="67" y="99"/>
                </a:cubicBezTo>
                <a:cubicBezTo>
                  <a:pt x="68" y="101"/>
                  <a:pt x="69" y="103"/>
                  <a:pt x="70" y="105"/>
                </a:cubicBezTo>
                <a:cubicBezTo>
                  <a:pt x="74" y="114"/>
                  <a:pt x="71" y="120"/>
                  <a:pt x="61" y="124"/>
                </a:cubicBezTo>
                <a:cubicBezTo>
                  <a:pt x="49" y="130"/>
                  <a:pt x="43" y="133"/>
                  <a:pt x="31" y="143"/>
                </a:cubicBezTo>
                <a:cubicBezTo>
                  <a:pt x="17" y="129"/>
                  <a:pt x="8" y="110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09"/>
                  <a:pt x="160" y="129"/>
                  <a:pt x="147" y="143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95">
            <a:extLst>
              <a:ext uri="{FF2B5EF4-FFF2-40B4-BE49-F238E27FC236}">
                <a16:creationId xmlns:a16="http://schemas.microsoft.com/office/drawing/2014/main" id="{CF93A354-6DA0-4C0C-8A56-24325CA54332}"/>
              </a:ext>
            </a:extLst>
          </p:cNvPr>
          <p:cNvSpPr>
            <a:spLocks noEditPoints="1"/>
          </p:cNvSpPr>
          <p:nvPr/>
        </p:nvSpPr>
        <p:spPr bwMode="auto">
          <a:xfrm>
            <a:off x="6280794" y="5014045"/>
            <a:ext cx="341313" cy="339725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9 w 176"/>
              <a:gd name="T13" fmla="*/ 151 h 176"/>
              <a:gd name="T14" fmla="*/ 65 w 176"/>
              <a:gd name="T15" fmla="*/ 133 h 176"/>
              <a:gd name="T16" fmla="*/ 74 w 176"/>
              <a:gd name="T17" fmla="*/ 124 h 176"/>
              <a:gd name="T18" fmla="*/ 72 w 176"/>
              <a:gd name="T19" fmla="*/ 116 h 176"/>
              <a:gd name="T20" fmla="*/ 68 w 176"/>
              <a:gd name="T21" fmla="*/ 115 h 176"/>
              <a:gd name="T22" fmla="*/ 50 w 176"/>
              <a:gd name="T23" fmla="*/ 112 h 176"/>
              <a:gd name="T24" fmla="*/ 56 w 176"/>
              <a:gd name="T25" fmla="*/ 72 h 176"/>
              <a:gd name="T26" fmla="*/ 91 w 176"/>
              <a:gd name="T27" fmla="*/ 32 h 176"/>
              <a:gd name="T28" fmla="*/ 120 w 176"/>
              <a:gd name="T29" fmla="*/ 74 h 176"/>
              <a:gd name="T30" fmla="*/ 127 w 176"/>
              <a:gd name="T31" fmla="*/ 111 h 176"/>
              <a:gd name="T32" fmla="*/ 107 w 176"/>
              <a:gd name="T33" fmla="*/ 114 h 176"/>
              <a:gd name="T34" fmla="*/ 103 w 176"/>
              <a:gd name="T35" fmla="*/ 117 h 176"/>
              <a:gd name="T36" fmla="*/ 112 w 176"/>
              <a:gd name="T37" fmla="*/ 132 h 176"/>
              <a:gd name="T38" fmla="*/ 138 w 176"/>
              <a:gd name="T39" fmla="*/ 151 h 176"/>
              <a:gd name="T40" fmla="*/ 88 w 176"/>
              <a:gd name="T41" fmla="*/ 168 h 176"/>
              <a:gd name="T42" fmla="*/ 144 w 176"/>
              <a:gd name="T43" fmla="*/ 146 h 176"/>
              <a:gd name="T44" fmla="*/ 115 w 176"/>
              <a:gd name="T45" fmla="*/ 125 h 176"/>
              <a:gd name="T46" fmla="*/ 111 w 176"/>
              <a:gd name="T47" fmla="*/ 122 h 176"/>
              <a:gd name="T48" fmla="*/ 136 w 176"/>
              <a:gd name="T49" fmla="*/ 116 h 176"/>
              <a:gd name="T50" fmla="*/ 138 w 176"/>
              <a:gd name="T51" fmla="*/ 112 h 176"/>
              <a:gd name="T52" fmla="*/ 135 w 176"/>
              <a:gd name="T53" fmla="*/ 109 h 176"/>
              <a:gd name="T54" fmla="*/ 128 w 176"/>
              <a:gd name="T55" fmla="*/ 74 h 176"/>
              <a:gd name="T56" fmla="*/ 91 w 176"/>
              <a:gd name="T57" fmla="*/ 24 h 176"/>
              <a:gd name="T58" fmla="*/ 48 w 176"/>
              <a:gd name="T59" fmla="*/ 72 h 176"/>
              <a:gd name="T60" fmla="*/ 42 w 176"/>
              <a:gd name="T61" fmla="*/ 109 h 176"/>
              <a:gd name="T62" fmla="*/ 39 w 176"/>
              <a:gd name="T63" fmla="*/ 112 h 176"/>
              <a:gd name="T64" fmla="*/ 41 w 176"/>
              <a:gd name="T65" fmla="*/ 116 h 176"/>
              <a:gd name="T66" fmla="*/ 66 w 176"/>
              <a:gd name="T67" fmla="*/ 123 h 176"/>
              <a:gd name="T68" fmla="*/ 62 w 176"/>
              <a:gd name="T69" fmla="*/ 125 h 176"/>
              <a:gd name="T70" fmla="*/ 33 w 176"/>
              <a:gd name="T71" fmla="*/ 146 h 176"/>
              <a:gd name="T72" fmla="*/ 8 w 176"/>
              <a:gd name="T73" fmla="*/ 88 h 176"/>
              <a:gd name="T74" fmla="*/ 88 w 176"/>
              <a:gd name="T75" fmla="*/ 8 h 176"/>
              <a:gd name="T76" fmla="*/ 168 w 176"/>
              <a:gd name="T77" fmla="*/ 88 h 176"/>
              <a:gd name="T78" fmla="*/ 144 w 176"/>
              <a:gd name="T79" fmla="*/ 14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70" y="168"/>
                  <a:pt x="52" y="162"/>
                  <a:pt x="39" y="151"/>
                </a:cubicBezTo>
                <a:cubicBezTo>
                  <a:pt x="44" y="144"/>
                  <a:pt x="55" y="136"/>
                  <a:pt x="65" y="133"/>
                </a:cubicBezTo>
                <a:cubicBezTo>
                  <a:pt x="70" y="131"/>
                  <a:pt x="74" y="128"/>
                  <a:pt x="74" y="124"/>
                </a:cubicBezTo>
                <a:cubicBezTo>
                  <a:pt x="76" y="120"/>
                  <a:pt x="72" y="116"/>
                  <a:pt x="72" y="116"/>
                </a:cubicBezTo>
                <a:cubicBezTo>
                  <a:pt x="70" y="115"/>
                  <a:pt x="69" y="114"/>
                  <a:pt x="68" y="115"/>
                </a:cubicBezTo>
                <a:cubicBezTo>
                  <a:pt x="67" y="115"/>
                  <a:pt x="61" y="117"/>
                  <a:pt x="50" y="112"/>
                </a:cubicBezTo>
                <a:cubicBezTo>
                  <a:pt x="53" y="106"/>
                  <a:pt x="56" y="95"/>
                  <a:pt x="56" y="72"/>
                </a:cubicBezTo>
                <a:cubicBezTo>
                  <a:pt x="56" y="35"/>
                  <a:pt x="72" y="32"/>
                  <a:pt x="91" y="32"/>
                </a:cubicBezTo>
                <a:cubicBezTo>
                  <a:pt x="103" y="32"/>
                  <a:pt x="120" y="37"/>
                  <a:pt x="120" y="74"/>
                </a:cubicBezTo>
                <a:cubicBezTo>
                  <a:pt x="120" y="95"/>
                  <a:pt x="123" y="106"/>
                  <a:pt x="127" y="111"/>
                </a:cubicBezTo>
                <a:cubicBezTo>
                  <a:pt x="122" y="113"/>
                  <a:pt x="115" y="115"/>
                  <a:pt x="107" y="114"/>
                </a:cubicBezTo>
                <a:cubicBezTo>
                  <a:pt x="105" y="114"/>
                  <a:pt x="104" y="115"/>
                  <a:pt x="103" y="117"/>
                </a:cubicBezTo>
                <a:cubicBezTo>
                  <a:pt x="102" y="120"/>
                  <a:pt x="102" y="128"/>
                  <a:pt x="112" y="132"/>
                </a:cubicBezTo>
                <a:cubicBezTo>
                  <a:pt x="120" y="136"/>
                  <a:pt x="130" y="141"/>
                  <a:pt x="138" y="151"/>
                </a:cubicBezTo>
                <a:cubicBezTo>
                  <a:pt x="124" y="162"/>
                  <a:pt x="107" y="168"/>
                  <a:pt x="88" y="168"/>
                </a:cubicBezTo>
                <a:moveTo>
                  <a:pt x="144" y="146"/>
                </a:moveTo>
                <a:cubicBezTo>
                  <a:pt x="135" y="135"/>
                  <a:pt x="124" y="129"/>
                  <a:pt x="115" y="125"/>
                </a:cubicBezTo>
                <a:cubicBezTo>
                  <a:pt x="113" y="124"/>
                  <a:pt x="112" y="123"/>
                  <a:pt x="111" y="122"/>
                </a:cubicBezTo>
                <a:cubicBezTo>
                  <a:pt x="125" y="122"/>
                  <a:pt x="135" y="116"/>
                  <a:pt x="136" y="116"/>
                </a:cubicBezTo>
                <a:cubicBezTo>
                  <a:pt x="137" y="115"/>
                  <a:pt x="138" y="114"/>
                  <a:pt x="138" y="112"/>
                </a:cubicBezTo>
                <a:cubicBezTo>
                  <a:pt x="137" y="111"/>
                  <a:pt x="136" y="109"/>
                  <a:pt x="135" y="109"/>
                </a:cubicBezTo>
                <a:cubicBezTo>
                  <a:pt x="135" y="108"/>
                  <a:pt x="128" y="103"/>
                  <a:pt x="128" y="74"/>
                </a:cubicBezTo>
                <a:cubicBezTo>
                  <a:pt x="128" y="41"/>
                  <a:pt x="115" y="24"/>
                  <a:pt x="91" y="24"/>
                </a:cubicBezTo>
                <a:cubicBezTo>
                  <a:pt x="70" y="24"/>
                  <a:pt x="48" y="30"/>
                  <a:pt x="48" y="72"/>
                </a:cubicBezTo>
                <a:cubicBezTo>
                  <a:pt x="48" y="102"/>
                  <a:pt x="43" y="108"/>
                  <a:pt x="42" y="109"/>
                </a:cubicBezTo>
                <a:cubicBezTo>
                  <a:pt x="41" y="110"/>
                  <a:pt x="40" y="111"/>
                  <a:pt x="39" y="112"/>
                </a:cubicBezTo>
                <a:cubicBezTo>
                  <a:pt x="39" y="114"/>
                  <a:pt x="40" y="116"/>
                  <a:pt x="41" y="116"/>
                </a:cubicBezTo>
                <a:cubicBezTo>
                  <a:pt x="53" y="123"/>
                  <a:pt x="61" y="124"/>
                  <a:pt x="66" y="123"/>
                </a:cubicBezTo>
                <a:cubicBezTo>
                  <a:pt x="66" y="124"/>
                  <a:pt x="64" y="124"/>
                  <a:pt x="62" y="125"/>
                </a:cubicBezTo>
                <a:cubicBezTo>
                  <a:pt x="51" y="129"/>
                  <a:pt x="39" y="137"/>
                  <a:pt x="33" y="146"/>
                </a:cubicBezTo>
                <a:cubicBezTo>
                  <a:pt x="18" y="131"/>
                  <a:pt x="8" y="111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11"/>
                  <a:pt x="159" y="131"/>
                  <a:pt x="144" y="14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01">
            <a:extLst>
              <a:ext uri="{FF2B5EF4-FFF2-40B4-BE49-F238E27FC236}">
                <a16:creationId xmlns:a16="http://schemas.microsoft.com/office/drawing/2014/main" id="{8312A19B-C418-4823-8C83-B9D172DBA7A8}"/>
              </a:ext>
            </a:extLst>
          </p:cNvPr>
          <p:cNvSpPr>
            <a:spLocks noEditPoints="1"/>
          </p:cNvSpPr>
          <p:nvPr/>
        </p:nvSpPr>
        <p:spPr bwMode="auto">
          <a:xfrm>
            <a:off x="6382876" y="4402363"/>
            <a:ext cx="341313" cy="215900"/>
          </a:xfrm>
          <a:custGeom>
            <a:avLst/>
            <a:gdLst>
              <a:gd name="T0" fmla="*/ 88 w 176"/>
              <a:gd name="T1" fmla="*/ 0 h 112"/>
              <a:gd name="T2" fmla="*/ 0 w 176"/>
              <a:gd name="T3" fmla="*/ 56 h 112"/>
              <a:gd name="T4" fmla="*/ 88 w 176"/>
              <a:gd name="T5" fmla="*/ 112 h 112"/>
              <a:gd name="T6" fmla="*/ 176 w 176"/>
              <a:gd name="T7" fmla="*/ 56 h 112"/>
              <a:gd name="T8" fmla="*/ 88 w 176"/>
              <a:gd name="T9" fmla="*/ 0 h 112"/>
              <a:gd name="T10" fmla="*/ 88 w 176"/>
              <a:gd name="T11" fmla="*/ 104 h 112"/>
              <a:gd name="T12" fmla="*/ 8 w 176"/>
              <a:gd name="T13" fmla="*/ 56 h 112"/>
              <a:gd name="T14" fmla="*/ 88 w 176"/>
              <a:gd name="T15" fmla="*/ 8 h 112"/>
              <a:gd name="T16" fmla="*/ 168 w 176"/>
              <a:gd name="T17" fmla="*/ 56 h 112"/>
              <a:gd name="T18" fmla="*/ 88 w 176"/>
              <a:gd name="T19" fmla="*/ 104 h 112"/>
              <a:gd name="T20" fmla="*/ 88 w 176"/>
              <a:gd name="T21" fmla="*/ 44 h 112"/>
              <a:gd name="T22" fmla="*/ 76 w 176"/>
              <a:gd name="T23" fmla="*/ 56 h 112"/>
              <a:gd name="T24" fmla="*/ 88 w 176"/>
              <a:gd name="T25" fmla="*/ 68 h 112"/>
              <a:gd name="T26" fmla="*/ 100 w 176"/>
              <a:gd name="T27" fmla="*/ 56 h 112"/>
              <a:gd name="T28" fmla="*/ 88 w 176"/>
              <a:gd name="T29" fmla="*/ 44 h 112"/>
              <a:gd name="T30" fmla="*/ 88 w 176"/>
              <a:gd name="T31" fmla="*/ 16 h 112"/>
              <a:gd name="T32" fmla="*/ 48 w 176"/>
              <a:gd name="T33" fmla="*/ 56 h 112"/>
              <a:gd name="T34" fmla="*/ 88 w 176"/>
              <a:gd name="T35" fmla="*/ 96 h 112"/>
              <a:gd name="T36" fmla="*/ 128 w 176"/>
              <a:gd name="T37" fmla="*/ 56 h 112"/>
              <a:gd name="T38" fmla="*/ 88 w 176"/>
              <a:gd name="T39" fmla="*/ 16 h 112"/>
              <a:gd name="T40" fmla="*/ 88 w 176"/>
              <a:gd name="T41" fmla="*/ 88 h 112"/>
              <a:gd name="T42" fmla="*/ 56 w 176"/>
              <a:gd name="T43" fmla="*/ 56 h 112"/>
              <a:gd name="T44" fmla="*/ 88 w 176"/>
              <a:gd name="T45" fmla="*/ 24 h 112"/>
              <a:gd name="T46" fmla="*/ 120 w 176"/>
              <a:gd name="T47" fmla="*/ 56 h 112"/>
              <a:gd name="T48" fmla="*/ 88 w 176"/>
              <a:gd name="T49" fmla="*/ 8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6" h="112">
                <a:moveTo>
                  <a:pt x="88" y="0"/>
                </a:moveTo>
                <a:cubicBezTo>
                  <a:pt x="40" y="0"/>
                  <a:pt x="0" y="40"/>
                  <a:pt x="0" y="56"/>
                </a:cubicBezTo>
                <a:cubicBezTo>
                  <a:pt x="0" y="72"/>
                  <a:pt x="40" y="112"/>
                  <a:pt x="88" y="112"/>
                </a:cubicBezTo>
                <a:cubicBezTo>
                  <a:pt x="137" y="112"/>
                  <a:pt x="176" y="72"/>
                  <a:pt x="176" y="56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04"/>
                </a:moveTo>
                <a:cubicBezTo>
                  <a:pt x="44" y="104"/>
                  <a:pt x="8" y="70"/>
                  <a:pt x="8" y="56"/>
                </a:cubicBezTo>
                <a:cubicBezTo>
                  <a:pt x="8" y="42"/>
                  <a:pt x="44" y="8"/>
                  <a:pt x="88" y="8"/>
                </a:cubicBezTo>
                <a:cubicBezTo>
                  <a:pt x="133" y="8"/>
                  <a:pt x="168" y="42"/>
                  <a:pt x="168" y="56"/>
                </a:cubicBezTo>
                <a:cubicBezTo>
                  <a:pt x="168" y="70"/>
                  <a:pt x="133" y="104"/>
                  <a:pt x="88" y="104"/>
                </a:cubicBezTo>
                <a:moveTo>
                  <a:pt x="88" y="44"/>
                </a:moveTo>
                <a:cubicBezTo>
                  <a:pt x="82" y="44"/>
                  <a:pt x="76" y="50"/>
                  <a:pt x="76" y="56"/>
                </a:cubicBezTo>
                <a:cubicBezTo>
                  <a:pt x="76" y="63"/>
                  <a:pt x="82" y="68"/>
                  <a:pt x="88" y="68"/>
                </a:cubicBezTo>
                <a:cubicBezTo>
                  <a:pt x="95" y="68"/>
                  <a:pt x="100" y="63"/>
                  <a:pt x="100" y="56"/>
                </a:cubicBezTo>
                <a:cubicBezTo>
                  <a:pt x="100" y="50"/>
                  <a:pt x="95" y="44"/>
                  <a:pt x="88" y="44"/>
                </a:cubicBezTo>
                <a:moveTo>
                  <a:pt x="88" y="16"/>
                </a:moveTo>
                <a:cubicBezTo>
                  <a:pt x="66" y="16"/>
                  <a:pt x="48" y="34"/>
                  <a:pt x="48" y="56"/>
                </a:cubicBezTo>
                <a:cubicBezTo>
                  <a:pt x="48" y="78"/>
                  <a:pt x="66" y="96"/>
                  <a:pt x="88" y="96"/>
                </a:cubicBezTo>
                <a:cubicBezTo>
                  <a:pt x="111" y="96"/>
                  <a:pt x="128" y="78"/>
                  <a:pt x="128" y="56"/>
                </a:cubicBezTo>
                <a:cubicBezTo>
                  <a:pt x="128" y="34"/>
                  <a:pt x="111" y="16"/>
                  <a:pt x="88" y="16"/>
                </a:cubicBezTo>
                <a:moveTo>
                  <a:pt x="88" y="88"/>
                </a:moveTo>
                <a:cubicBezTo>
                  <a:pt x="71" y="88"/>
                  <a:pt x="56" y="74"/>
                  <a:pt x="56" y="56"/>
                </a:cubicBezTo>
                <a:cubicBezTo>
                  <a:pt x="56" y="39"/>
                  <a:pt x="71" y="24"/>
                  <a:pt x="88" y="24"/>
                </a:cubicBezTo>
                <a:cubicBezTo>
                  <a:pt x="106" y="24"/>
                  <a:pt x="120" y="39"/>
                  <a:pt x="120" y="56"/>
                </a:cubicBezTo>
                <a:cubicBezTo>
                  <a:pt x="120" y="74"/>
                  <a:pt x="106" y="88"/>
                  <a:pt x="88" y="8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02">
            <a:extLst>
              <a:ext uri="{FF2B5EF4-FFF2-40B4-BE49-F238E27FC236}">
                <a16:creationId xmlns:a16="http://schemas.microsoft.com/office/drawing/2014/main" id="{A5512C6A-2FA9-4E17-B71E-6B4FA82ACA23}"/>
              </a:ext>
            </a:extLst>
          </p:cNvPr>
          <p:cNvSpPr>
            <a:spLocks noEditPoints="1"/>
          </p:cNvSpPr>
          <p:nvPr/>
        </p:nvSpPr>
        <p:spPr bwMode="auto">
          <a:xfrm>
            <a:off x="3889403" y="4340451"/>
            <a:ext cx="341313" cy="339725"/>
          </a:xfrm>
          <a:custGeom>
            <a:avLst/>
            <a:gdLst>
              <a:gd name="T0" fmla="*/ 144 w 176"/>
              <a:gd name="T1" fmla="*/ 16 h 176"/>
              <a:gd name="T2" fmla="*/ 140 w 176"/>
              <a:gd name="T3" fmla="*/ 0 h 176"/>
              <a:gd name="T4" fmla="*/ 136 w 176"/>
              <a:gd name="T5" fmla="*/ 16 h 176"/>
              <a:gd name="T6" fmla="*/ 40 w 176"/>
              <a:gd name="T7" fmla="*/ 4 h 176"/>
              <a:gd name="T8" fmla="*/ 32 w 176"/>
              <a:gd name="T9" fmla="*/ 4 h 176"/>
              <a:gd name="T10" fmla="*/ 16 w 176"/>
              <a:gd name="T11" fmla="*/ 16 h 176"/>
              <a:gd name="T12" fmla="*/ 0 w 176"/>
              <a:gd name="T13" fmla="*/ 56 h 176"/>
              <a:gd name="T14" fmla="*/ 0 w 176"/>
              <a:gd name="T15" fmla="*/ 160 h 176"/>
              <a:gd name="T16" fmla="*/ 160 w 176"/>
              <a:gd name="T17" fmla="*/ 176 h 176"/>
              <a:gd name="T18" fmla="*/ 176 w 176"/>
              <a:gd name="T19" fmla="*/ 64 h 176"/>
              <a:gd name="T20" fmla="*/ 176 w 176"/>
              <a:gd name="T21" fmla="*/ 32 h 176"/>
              <a:gd name="T22" fmla="*/ 168 w 176"/>
              <a:gd name="T23" fmla="*/ 160 h 176"/>
              <a:gd name="T24" fmla="*/ 16 w 176"/>
              <a:gd name="T25" fmla="*/ 168 h 176"/>
              <a:gd name="T26" fmla="*/ 8 w 176"/>
              <a:gd name="T27" fmla="*/ 64 h 176"/>
              <a:gd name="T28" fmla="*/ 168 w 176"/>
              <a:gd name="T29" fmla="*/ 160 h 176"/>
              <a:gd name="T30" fmla="*/ 8 w 176"/>
              <a:gd name="T31" fmla="*/ 56 h 176"/>
              <a:gd name="T32" fmla="*/ 16 w 176"/>
              <a:gd name="T33" fmla="*/ 24 h 176"/>
              <a:gd name="T34" fmla="*/ 32 w 176"/>
              <a:gd name="T35" fmla="*/ 36 h 176"/>
              <a:gd name="T36" fmla="*/ 40 w 176"/>
              <a:gd name="T37" fmla="*/ 36 h 176"/>
              <a:gd name="T38" fmla="*/ 136 w 176"/>
              <a:gd name="T39" fmla="*/ 24 h 176"/>
              <a:gd name="T40" fmla="*/ 140 w 176"/>
              <a:gd name="T41" fmla="*/ 40 h 176"/>
              <a:gd name="T42" fmla="*/ 144 w 176"/>
              <a:gd name="T43" fmla="*/ 24 h 176"/>
              <a:gd name="T44" fmla="*/ 168 w 176"/>
              <a:gd name="T45" fmla="*/ 32 h 176"/>
              <a:gd name="T46" fmla="*/ 117 w 176"/>
              <a:gd name="T47" fmla="*/ 148 h 176"/>
              <a:gd name="T48" fmla="*/ 124 w 176"/>
              <a:gd name="T49" fmla="*/ 84 h 176"/>
              <a:gd name="T50" fmla="*/ 116 w 176"/>
              <a:gd name="T51" fmla="*/ 90 h 176"/>
              <a:gd name="T52" fmla="*/ 107 w 176"/>
              <a:gd name="T53" fmla="*/ 95 h 176"/>
              <a:gd name="T54" fmla="*/ 100 w 176"/>
              <a:gd name="T55" fmla="*/ 102 h 176"/>
              <a:gd name="T56" fmla="*/ 117 w 176"/>
              <a:gd name="T57" fmla="*/ 148 h 176"/>
              <a:gd name="T58" fmla="*/ 74 w 176"/>
              <a:gd name="T59" fmla="*/ 142 h 176"/>
              <a:gd name="T60" fmla="*/ 59 w 176"/>
              <a:gd name="T61" fmla="*/ 138 h 176"/>
              <a:gd name="T62" fmla="*/ 48 w 176"/>
              <a:gd name="T63" fmla="*/ 128 h 176"/>
              <a:gd name="T64" fmla="*/ 54 w 176"/>
              <a:gd name="T65" fmla="*/ 144 h 176"/>
              <a:gd name="T66" fmla="*/ 69 w 176"/>
              <a:gd name="T67" fmla="*/ 149 h 176"/>
              <a:gd name="T68" fmla="*/ 84 w 176"/>
              <a:gd name="T69" fmla="*/ 144 h 176"/>
              <a:gd name="T70" fmla="*/ 90 w 176"/>
              <a:gd name="T71" fmla="*/ 130 h 176"/>
              <a:gd name="T72" fmla="*/ 79 w 176"/>
              <a:gd name="T73" fmla="*/ 114 h 176"/>
              <a:gd name="T74" fmla="*/ 85 w 176"/>
              <a:gd name="T75" fmla="*/ 109 h 176"/>
              <a:gd name="T76" fmla="*/ 86 w 176"/>
              <a:gd name="T77" fmla="*/ 93 h 176"/>
              <a:gd name="T78" fmla="*/ 76 w 176"/>
              <a:gd name="T79" fmla="*/ 85 h 176"/>
              <a:gd name="T80" fmla="*/ 61 w 176"/>
              <a:gd name="T81" fmla="*/ 85 h 176"/>
              <a:gd name="T82" fmla="*/ 51 w 176"/>
              <a:gd name="T83" fmla="*/ 96 h 176"/>
              <a:gd name="T84" fmla="*/ 57 w 176"/>
              <a:gd name="T85" fmla="*/ 105 h 176"/>
              <a:gd name="T86" fmla="*/ 60 w 176"/>
              <a:gd name="T87" fmla="*/ 95 h 176"/>
              <a:gd name="T88" fmla="*/ 69 w 176"/>
              <a:gd name="T89" fmla="*/ 91 h 176"/>
              <a:gd name="T90" fmla="*/ 80 w 176"/>
              <a:gd name="T91" fmla="*/ 101 h 176"/>
              <a:gd name="T92" fmla="*/ 76 w 176"/>
              <a:gd name="T93" fmla="*/ 109 h 176"/>
              <a:gd name="T94" fmla="*/ 68 w 176"/>
              <a:gd name="T95" fmla="*/ 111 h 176"/>
              <a:gd name="T96" fmla="*/ 66 w 176"/>
              <a:gd name="T97" fmla="*/ 111 h 176"/>
              <a:gd name="T98" fmla="*/ 65 w 176"/>
              <a:gd name="T99" fmla="*/ 118 h 176"/>
              <a:gd name="T100" fmla="*/ 74 w 176"/>
              <a:gd name="T101" fmla="*/ 118 h 176"/>
              <a:gd name="T102" fmla="*/ 81 w 176"/>
              <a:gd name="T103" fmla="*/ 125 h 176"/>
              <a:gd name="T104" fmla="*/ 81 w 176"/>
              <a:gd name="T105" fmla="*/ 13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16"/>
                  <a:pt x="32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8" y="16"/>
                  <a:pt x="0" y="23"/>
                  <a:pt x="0" y="3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60"/>
                </a:moveTo>
                <a:cubicBezTo>
                  <a:pt x="168" y="165"/>
                  <a:pt x="165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64"/>
                  <a:pt x="8" y="64"/>
                  <a:pt x="8" y="64"/>
                </a:cubicBezTo>
                <a:cubicBezTo>
                  <a:pt x="168" y="64"/>
                  <a:pt x="168" y="64"/>
                  <a:pt x="168" y="64"/>
                </a:cubicBezTo>
                <a:lnTo>
                  <a:pt x="168" y="160"/>
                </a:lnTo>
                <a:close/>
                <a:moveTo>
                  <a:pt x="168" y="56"/>
                </a:moveTo>
                <a:cubicBezTo>
                  <a:pt x="8" y="56"/>
                  <a:pt x="8" y="56"/>
                  <a:pt x="8" y="5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8"/>
                  <a:pt x="34" y="40"/>
                  <a:pt x="36" y="40"/>
                </a:cubicBezTo>
                <a:cubicBezTo>
                  <a:pt x="39" y="40"/>
                  <a:pt x="40" y="38"/>
                  <a:pt x="40" y="36"/>
                </a:cubicBezTo>
                <a:cubicBezTo>
                  <a:pt x="40" y="24"/>
                  <a:pt x="40" y="24"/>
                  <a:pt x="40" y="24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cubicBezTo>
                  <a:pt x="143" y="40"/>
                  <a:pt x="144" y="38"/>
                  <a:pt x="144" y="36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5" y="24"/>
                  <a:pt x="168" y="28"/>
                  <a:pt x="168" y="32"/>
                </a:cubicBezTo>
                <a:lnTo>
                  <a:pt x="168" y="56"/>
                </a:lnTo>
                <a:close/>
                <a:moveTo>
                  <a:pt x="117" y="148"/>
                </a:moveTo>
                <a:cubicBezTo>
                  <a:pt x="124" y="148"/>
                  <a:pt x="124" y="148"/>
                  <a:pt x="124" y="148"/>
                </a:cubicBezTo>
                <a:cubicBezTo>
                  <a:pt x="124" y="84"/>
                  <a:pt x="124" y="84"/>
                  <a:pt x="124" y="84"/>
                </a:cubicBezTo>
                <a:cubicBezTo>
                  <a:pt x="118" y="84"/>
                  <a:pt x="118" y="84"/>
                  <a:pt x="118" y="84"/>
                </a:cubicBezTo>
                <a:cubicBezTo>
                  <a:pt x="118" y="86"/>
                  <a:pt x="117" y="88"/>
                  <a:pt x="116" y="90"/>
                </a:cubicBezTo>
                <a:cubicBezTo>
                  <a:pt x="115" y="91"/>
                  <a:pt x="114" y="93"/>
                  <a:pt x="112" y="94"/>
                </a:cubicBezTo>
                <a:cubicBezTo>
                  <a:pt x="110" y="94"/>
                  <a:pt x="109" y="95"/>
                  <a:pt x="107" y="95"/>
                </a:cubicBezTo>
                <a:cubicBezTo>
                  <a:pt x="105" y="96"/>
                  <a:pt x="103" y="96"/>
                  <a:pt x="100" y="96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17" y="102"/>
                  <a:pt x="117" y="102"/>
                  <a:pt x="117" y="102"/>
                </a:cubicBezTo>
                <a:lnTo>
                  <a:pt x="117" y="148"/>
                </a:lnTo>
                <a:close/>
                <a:moveTo>
                  <a:pt x="78" y="139"/>
                </a:moveTo>
                <a:cubicBezTo>
                  <a:pt x="77" y="140"/>
                  <a:pt x="76" y="141"/>
                  <a:pt x="74" y="142"/>
                </a:cubicBezTo>
                <a:cubicBezTo>
                  <a:pt x="73" y="142"/>
                  <a:pt x="71" y="142"/>
                  <a:pt x="69" y="142"/>
                </a:cubicBezTo>
                <a:cubicBezTo>
                  <a:pt x="65" y="142"/>
                  <a:pt x="61" y="141"/>
                  <a:pt x="59" y="138"/>
                </a:cubicBezTo>
                <a:cubicBezTo>
                  <a:pt x="57" y="136"/>
                  <a:pt x="56" y="132"/>
                  <a:pt x="56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32"/>
                  <a:pt x="49" y="135"/>
                  <a:pt x="50" y="137"/>
                </a:cubicBezTo>
                <a:cubicBezTo>
                  <a:pt x="51" y="140"/>
                  <a:pt x="52" y="142"/>
                  <a:pt x="54" y="144"/>
                </a:cubicBezTo>
                <a:cubicBezTo>
                  <a:pt x="56" y="145"/>
                  <a:pt x="58" y="147"/>
                  <a:pt x="60" y="148"/>
                </a:cubicBezTo>
                <a:cubicBezTo>
                  <a:pt x="63" y="149"/>
                  <a:pt x="66" y="149"/>
                  <a:pt x="69" y="149"/>
                </a:cubicBezTo>
                <a:cubicBezTo>
                  <a:pt x="72" y="149"/>
                  <a:pt x="75" y="149"/>
                  <a:pt x="77" y="148"/>
                </a:cubicBezTo>
                <a:cubicBezTo>
                  <a:pt x="80" y="147"/>
                  <a:pt x="82" y="146"/>
                  <a:pt x="84" y="144"/>
                </a:cubicBezTo>
                <a:cubicBezTo>
                  <a:pt x="86" y="143"/>
                  <a:pt x="88" y="141"/>
                  <a:pt x="89" y="138"/>
                </a:cubicBezTo>
                <a:cubicBezTo>
                  <a:pt x="90" y="136"/>
                  <a:pt x="90" y="133"/>
                  <a:pt x="90" y="130"/>
                </a:cubicBezTo>
                <a:cubicBezTo>
                  <a:pt x="90" y="126"/>
                  <a:pt x="90" y="122"/>
                  <a:pt x="88" y="120"/>
                </a:cubicBezTo>
                <a:cubicBezTo>
                  <a:pt x="86" y="117"/>
                  <a:pt x="83" y="115"/>
                  <a:pt x="79" y="114"/>
                </a:cubicBezTo>
                <a:cubicBezTo>
                  <a:pt x="79" y="114"/>
                  <a:pt x="79" y="114"/>
                  <a:pt x="79" y="114"/>
                </a:cubicBezTo>
                <a:cubicBezTo>
                  <a:pt x="82" y="113"/>
                  <a:pt x="84" y="111"/>
                  <a:pt x="85" y="109"/>
                </a:cubicBezTo>
                <a:cubicBezTo>
                  <a:pt x="87" y="107"/>
                  <a:pt x="88" y="104"/>
                  <a:pt x="88" y="101"/>
                </a:cubicBezTo>
                <a:cubicBezTo>
                  <a:pt x="88" y="98"/>
                  <a:pt x="87" y="96"/>
                  <a:pt x="86" y="93"/>
                </a:cubicBezTo>
                <a:cubicBezTo>
                  <a:pt x="85" y="91"/>
                  <a:pt x="84" y="89"/>
                  <a:pt x="82" y="88"/>
                </a:cubicBezTo>
                <a:cubicBezTo>
                  <a:pt x="81" y="87"/>
                  <a:pt x="79" y="86"/>
                  <a:pt x="76" y="85"/>
                </a:cubicBezTo>
                <a:cubicBezTo>
                  <a:pt x="74" y="84"/>
                  <a:pt x="72" y="84"/>
                  <a:pt x="69" y="84"/>
                </a:cubicBezTo>
                <a:cubicBezTo>
                  <a:pt x="66" y="84"/>
                  <a:pt x="63" y="84"/>
                  <a:pt x="61" y="85"/>
                </a:cubicBezTo>
                <a:cubicBezTo>
                  <a:pt x="58" y="86"/>
                  <a:pt x="56" y="88"/>
                  <a:pt x="55" y="90"/>
                </a:cubicBezTo>
                <a:cubicBezTo>
                  <a:pt x="53" y="91"/>
                  <a:pt x="52" y="94"/>
                  <a:pt x="51" y="96"/>
                </a:cubicBezTo>
                <a:cubicBezTo>
                  <a:pt x="50" y="99"/>
                  <a:pt x="50" y="101"/>
                  <a:pt x="50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3"/>
                  <a:pt x="57" y="101"/>
                  <a:pt x="58" y="99"/>
                </a:cubicBezTo>
                <a:cubicBezTo>
                  <a:pt x="58" y="98"/>
                  <a:pt x="59" y="96"/>
                  <a:pt x="60" y="95"/>
                </a:cubicBezTo>
                <a:cubicBezTo>
                  <a:pt x="61" y="94"/>
                  <a:pt x="62" y="93"/>
                  <a:pt x="64" y="92"/>
                </a:cubicBezTo>
                <a:cubicBezTo>
                  <a:pt x="65" y="91"/>
                  <a:pt x="67" y="91"/>
                  <a:pt x="69" y="91"/>
                </a:cubicBezTo>
                <a:cubicBezTo>
                  <a:pt x="72" y="91"/>
                  <a:pt x="75" y="91"/>
                  <a:pt x="77" y="93"/>
                </a:cubicBezTo>
                <a:cubicBezTo>
                  <a:pt x="79" y="95"/>
                  <a:pt x="80" y="98"/>
                  <a:pt x="80" y="101"/>
                </a:cubicBezTo>
                <a:cubicBezTo>
                  <a:pt x="80" y="103"/>
                  <a:pt x="80" y="104"/>
                  <a:pt x="79" y="105"/>
                </a:cubicBezTo>
                <a:cubicBezTo>
                  <a:pt x="78" y="107"/>
                  <a:pt x="77" y="108"/>
                  <a:pt x="76" y="109"/>
                </a:cubicBezTo>
                <a:cubicBezTo>
                  <a:pt x="75" y="110"/>
                  <a:pt x="74" y="110"/>
                  <a:pt x="73" y="111"/>
                </a:cubicBezTo>
                <a:cubicBezTo>
                  <a:pt x="71" y="111"/>
                  <a:pt x="70" y="111"/>
                  <a:pt x="68" y="111"/>
                </a:cubicBezTo>
                <a:cubicBezTo>
                  <a:pt x="66" y="111"/>
                  <a:pt x="66" y="111"/>
                  <a:pt x="66" y="111"/>
                </a:cubicBezTo>
                <a:cubicBezTo>
                  <a:pt x="66" y="111"/>
                  <a:pt x="66" y="111"/>
                  <a:pt x="66" y="111"/>
                </a:cubicBezTo>
                <a:cubicBezTo>
                  <a:pt x="65" y="111"/>
                  <a:pt x="65" y="111"/>
                  <a:pt x="65" y="111"/>
                </a:cubicBezTo>
                <a:cubicBezTo>
                  <a:pt x="65" y="118"/>
                  <a:pt x="65" y="118"/>
                  <a:pt x="65" y="118"/>
                </a:cubicBezTo>
                <a:cubicBezTo>
                  <a:pt x="66" y="118"/>
                  <a:pt x="68" y="118"/>
                  <a:pt x="69" y="118"/>
                </a:cubicBezTo>
                <a:cubicBezTo>
                  <a:pt x="71" y="118"/>
                  <a:pt x="73" y="118"/>
                  <a:pt x="74" y="118"/>
                </a:cubicBezTo>
                <a:cubicBezTo>
                  <a:pt x="76" y="119"/>
                  <a:pt x="77" y="120"/>
                  <a:pt x="79" y="121"/>
                </a:cubicBezTo>
                <a:cubicBezTo>
                  <a:pt x="80" y="122"/>
                  <a:pt x="81" y="123"/>
                  <a:pt x="81" y="125"/>
                </a:cubicBezTo>
                <a:cubicBezTo>
                  <a:pt x="82" y="126"/>
                  <a:pt x="83" y="128"/>
                  <a:pt x="83" y="130"/>
                </a:cubicBezTo>
                <a:cubicBezTo>
                  <a:pt x="83" y="132"/>
                  <a:pt x="82" y="134"/>
                  <a:pt x="81" y="135"/>
                </a:cubicBezTo>
                <a:cubicBezTo>
                  <a:pt x="81" y="137"/>
                  <a:pt x="80" y="138"/>
                  <a:pt x="78" y="139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03">
            <a:extLst>
              <a:ext uri="{FF2B5EF4-FFF2-40B4-BE49-F238E27FC236}">
                <a16:creationId xmlns:a16="http://schemas.microsoft.com/office/drawing/2014/main" id="{CBA9CAA7-E690-4778-BB20-8569E1747C91}"/>
              </a:ext>
            </a:extLst>
          </p:cNvPr>
          <p:cNvSpPr>
            <a:spLocks noEditPoints="1"/>
          </p:cNvSpPr>
          <p:nvPr/>
        </p:nvSpPr>
        <p:spPr bwMode="auto">
          <a:xfrm>
            <a:off x="4531857" y="4340451"/>
            <a:ext cx="341313" cy="339725"/>
          </a:xfrm>
          <a:custGeom>
            <a:avLst/>
            <a:gdLst>
              <a:gd name="T0" fmla="*/ 92 w 176"/>
              <a:gd name="T1" fmla="*/ 108 h 176"/>
              <a:gd name="T2" fmla="*/ 108 w 176"/>
              <a:gd name="T3" fmla="*/ 124 h 176"/>
              <a:gd name="T4" fmla="*/ 108 w 176"/>
              <a:gd name="T5" fmla="*/ 80 h 176"/>
              <a:gd name="T6" fmla="*/ 92 w 176"/>
              <a:gd name="T7" fmla="*/ 96 h 176"/>
              <a:gd name="T8" fmla="*/ 108 w 176"/>
              <a:gd name="T9" fmla="*/ 80 h 176"/>
              <a:gd name="T10" fmla="*/ 68 w 176"/>
              <a:gd name="T11" fmla="*/ 80 h 176"/>
              <a:gd name="T12" fmla="*/ 84 w 176"/>
              <a:gd name="T13" fmla="*/ 96 h 176"/>
              <a:gd name="T14" fmla="*/ 108 w 176"/>
              <a:gd name="T15" fmla="*/ 136 h 176"/>
              <a:gd name="T16" fmla="*/ 92 w 176"/>
              <a:gd name="T17" fmla="*/ 152 h 176"/>
              <a:gd name="T18" fmla="*/ 108 w 176"/>
              <a:gd name="T19" fmla="*/ 136 h 176"/>
              <a:gd name="T20" fmla="*/ 116 w 176"/>
              <a:gd name="T21" fmla="*/ 108 h 176"/>
              <a:gd name="T22" fmla="*/ 132 w 176"/>
              <a:gd name="T23" fmla="*/ 124 h 176"/>
              <a:gd name="T24" fmla="*/ 156 w 176"/>
              <a:gd name="T25" fmla="*/ 80 h 176"/>
              <a:gd name="T26" fmla="*/ 140 w 176"/>
              <a:gd name="T27" fmla="*/ 96 h 176"/>
              <a:gd name="T28" fmla="*/ 156 w 176"/>
              <a:gd name="T29" fmla="*/ 80 h 176"/>
              <a:gd name="T30" fmla="*/ 140 w 176"/>
              <a:gd name="T31" fmla="*/ 108 h 176"/>
              <a:gd name="T32" fmla="*/ 156 w 176"/>
              <a:gd name="T33" fmla="*/ 124 h 176"/>
              <a:gd name="T34" fmla="*/ 132 w 176"/>
              <a:gd name="T35" fmla="*/ 80 h 176"/>
              <a:gd name="T36" fmla="*/ 116 w 176"/>
              <a:gd name="T37" fmla="*/ 96 h 176"/>
              <a:gd name="T38" fmla="*/ 132 w 176"/>
              <a:gd name="T39" fmla="*/ 80 h 176"/>
              <a:gd name="T40" fmla="*/ 144 w 176"/>
              <a:gd name="T41" fmla="*/ 16 h 176"/>
              <a:gd name="T42" fmla="*/ 140 w 176"/>
              <a:gd name="T43" fmla="*/ 0 h 176"/>
              <a:gd name="T44" fmla="*/ 136 w 176"/>
              <a:gd name="T45" fmla="*/ 16 h 176"/>
              <a:gd name="T46" fmla="*/ 40 w 176"/>
              <a:gd name="T47" fmla="*/ 4 h 176"/>
              <a:gd name="T48" fmla="*/ 32 w 176"/>
              <a:gd name="T49" fmla="*/ 4 h 176"/>
              <a:gd name="T50" fmla="*/ 16 w 176"/>
              <a:gd name="T51" fmla="*/ 16 h 176"/>
              <a:gd name="T52" fmla="*/ 0 w 176"/>
              <a:gd name="T53" fmla="*/ 56 h 176"/>
              <a:gd name="T54" fmla="*/ 0 w 176"/>
              <a:gd name="T55" fmla="*/ 160 h 176"/>
              <a:gd name="T56" fmla="*/ 160 w 176"/>
              <a:gd name="T57" fmla="*/ 176 h 176"/>
              <a:gd name="T58" fmla="*/ 176 w 176"/>
              <a:gd name="T59" fmla="*/ 64 h 176"/>
              <a:gd name="T60" fmla="*/ 176 w 176"/>
              <a:gd name="T61" fmla="*/ 32 h 176"/>
              <a:gd name="T62" fmla="*/ 168 w 176"/>
              <a:gd name="T63" fmla="*/ 160 h 176"/>
              <a:gd name="T64" fmla="*/ 16 w 176"/>
              <a:gd name="T65" fmla="*/ 168 h 176"/>
              <a:gd name="T66" fmla="*/ 8 w 176"/>
              <a:gd name="T67" fmla="*/ 64 h 176"/>
              <a:gd name="T68" fmla="*/ 168 w 176"/>
              <a:gd name="T69" fmla="*/ 160 h 176"/>
              <a:gd name="T70" fmla="*/ 8 w 176"/>
              <a:gd name="T71" fmla="*/ 56 h 176"/>
              <a:gd name="T72" fmla="*/ 16 w 176"/>
              <a:gd name="T73" fmla="*/ 24 h 176"/>
              <a:gd name="T74" fmla="*/ 32 w 176"/>
              <a:gd name="T75" fmla="*/ 36 h 176"/>
              <a:gd name="T76" fmla="*/ 40 w 176"/>
              <a:gd name="T77" fmla="*/ 36 h 176"/>
              <a:gd name="T78" fmla="*/ 136 w 176"/>
              <a:gd name="T79" fmla="*/ 24 h 176"/>
              <a:gd name="T80" fmla="*/ 140 w 176"/>
              <a:gd name="T81" fmla="*/ 40 h 176"/>
              <a:gd name="T82" fmla="*/ 144 w 176"/>
              <a:gd name="T83" fmla="*/ 24 h 176"/>
              <a:gd name="T84" fmla="*/ 168 w 176"/>
              <a:gd name="T85" fmla="*/ 32 h 176"/>
              <a:gd name="T86" fmla="*/ 36 w 176"/>
              <a:gd name="T87" fmla="*/ 80 h 176"/>
              <a:gd name="T88" fmla="*/ 20 w 176"/>
              <a:gd name="T89" fmla="*/ 96 h 176"/>
              <a:gd name="T90" fmla="*/ 36 w 176"/>
              <a:gd name="T91" fmla="*/ 80 h 176"/>
              <a:gd name="T92" fmla="*/ 20 w 176"/>
              <a:gd name="T93" fmla="*/ 108 h 176"/>
              <a:gd name="T94" fmla="*/ 36 w 176"/>
              <a:gd name="T95" fmla="*/ 124 h 176"/>
              <a:gd name="T96" fmla="*/ 84 w 176"/>
              <a:gd name="T97" fmla="*/ 108 h 176"/>
              <a:gd name="T98" fmla="*/ 68 w 176"/>
              <a:gd name="T99" fmla="*/ 124 h 176"/>
              <a:gd name="T100" fmla="*/ 84 w 176"/>
              <a:gd name="T101" fmla="*/ 108 h 176"/>
              <a:gd name="T102" fmla="*/ 44 w 176"/>
              <a:gd name="T103" fmla="*/ 136 h 176"/>
              <a:gd name="T104" fmla="*/ 60 w 176"/>
              <a:gd name="T105" fmla="*/ 152 h 176"/>
              <a:gd name="T106" fmla="*/ 36 w 176"/>
              <a:gd name="T107" fmla="*/ 136 h 176"/>
              <a:gd name="T108" fmla="*/ 20 w 176"/>
              <a:gd name="T109" fmla="*/ 152 h 176"/>
              <a:gd name="T110" fmla="*/ 36 w 176"/>
              <a:gd name="T111" fmla="*/ 136 h 176"/>
              <a:gd name="T112" fmla="*/ 68 w 176"/>
              <a:gd name="T113" fmla="*/ 136 h 176"/>
              <a:gd name="T114" fmla="*/ 84 w 176"/>
              <a:gd name="T115" fmla="*/ 152 h 176"/>
              <a:gd name="T116" fmla="*/ 60 w 176"/>
              <a:gd name="T117" fmla="*/ 108 h 176"/>
              <a:gd name="T118" fmla="*/ 44 w 176"/>
              <a:gd name="T119" fmla="*/ 124 h 176"/>
              <a:gd name="T120" fmla="*/ 60 w 176"/>
              <a:gd name="T121" fmla="*/ 108 h 176"/>
              <a:gd name="T122" fmla="*/ 44 w 176"/>
              <a:gd name="T123" fmla="*/ 80 h 176"/>
              <a:gd name="T124" fmla="*/ 60 w 176"/>
              <a:gd name="T125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6" h="176">
                <a:moveTo>
                  <a:pt x="108" y="108"/>
                </a:moveTo>
                <a:cubicBezTo>
                  <a:pt x="92" y="108"/>
                  <a:pt x="92" y="108"/>
                  <a:pt x="92" y="108"/>
                </a:cubicBezTo>
                <a:cubicBezTo>
                  <a:pt x="92" y="124"/>
                  <a:pt x="92" y="124"/>
                  <a:pt x="92" y="124"/>
                </a:cubicBezTo>
                <a:cubicBezTo>
                  <a:pt x="108" y="124"/>
                  <a:pt x="108" y="124"/>
                  <a:pt x="108" y="124"/>
                </a:cubicBezTo>
                <a:lnTo>
                  <a:pt x="108" y="108"/>
                </a:lnTo>
                <a:close/>
                <a:moveTo>
                  <a:pt x="108" y="80"/>
                </a:moveTo>
                <a:cubicBezTo>
                  <a:pt x="92" y="80"/>
                  <a:pt x="92" y="80"/>
                  <a:pt x="92" y="80"/>
                </a:cubicBezTo>
                <a:cubicBezTo>
                  <a:pt x="92" y="96"/>
                  <a:pt x="92" y="96"/>
                  <a:pt x="92" y="96"/>
                </a:cubicBezTo>
                <a:cubicBezTo>
                  <a:pt x="108" y="96"/>
                  <a:pt x="108" y="96"/>
                  <a:pt x="108" y="96"/>
                </a:cubicBezTo>
                <a:lnTo>
                  <a:pt x="108" y="80"/>
                </a:lnTo>
                <a:close/>
                <a:moveTo>
                  <a:pt x="84" y="80"/>
                </a:moveTo>
                <a:cubicBezTo>
                  <a:pt x="68" y="80"/>
                  <a:pt x="68" y="80"/>
                  <a:pt x="68" y="80"/>
                </a:cubicBezTo>
                <a:cubicBezTo>
                  <a:pt x="68" y="96"/>
                  <a:pt x="68" y="96"/>
                  <a:pt x="68" y="96"/>
                </a:cubicBezTo>
                <a:cubicBezTo>
                  <a:pt x="84" y="96"/>
                  <a:pt x="84" y="96"/>
                  <a:pt x="84" y="96"/>
                </a:cubicBezTo>
                <a:lnTo>
                  <a:pt x="84" y="80"/>
                </a:lnTo>
                <a:close/>
                <a:moveTo>
                  <a:pt x="108" y="136"/>
                </a:moveTo>
                <a:cubicBezTo>
                  <a:pt x="92" y="136"/>
                  <a:pt x="92" y="136"/>
                  <a:pt x="92" y="136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108" y="152"/>
                  <a:pt x="108" y="152"/>
                  <a:pt x="108" y="152"/>
                </a:cubicBezTo>
                <a:lnTo>
                  <a:pt x="108" y="136"/>
                </a:lnTo>
                <a:close/>
                <a:moveTo>
                  <a:pt x="132" y="108"/>
                </a:moveTo>
                <a:cubicBezTo>
                  <a:pt x="116" y="108"/>
                  <a:pt x="116" y="108"/>
                  <a:pt x="116" y="108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32" y="124"/>
                  <a:pt x="132" y="124"/>
                  <a:pt x="132" y="124"/>
                </a:cubicBezTo>
                <a:lnTo>
                  <a:pt x="132" y="108"/>
                </a:lnTo>
                <a:close/>
                <a:moveTo>
                  <a:pt x="156" y="80"/>
                </a:moveTo>
                <a:cubicBezTo>
                  <a:pt x="140" y="80"/>
                  <a:pt x="140" y="80"/>
                  <a:pt x="140" y="80"/>
                </a:cubicBezTo>
                <a:cubicBezTo>
                  <a:pt x="140" y="96"/>
                  <a:pt x="140" y="96"/>
                  <a:pt x="140" y="96"/>
                </a:cubicBezTo>
                <a:cubicBezTo>
                  <a:pt x="156" y="96"/>
                  <a:pt x="156" y="96"/>
                  <a:pt x="156" y="96"/>
                </a:cubicBezTo>
                <a:lnTo>
                  <a:pt x="156" y="80"/>
                </a:lnTo>
                <a:close/>
                <a:moveTo>
                  <a:pt x="156" y="108"/>
                </a:moveTo>
                <a:cubicBezTo>
                  <a:pt x="140" y="108"/>
                  <a:pt x="140" y="108"/>
                  <a:pt x="140" y="10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56" y="124"/>
                  <a:pt x="156" y="124"/>
                  <a:pt x="156" y="124"/>
                </a:cubicBezTo>
                <a:lnTo>
                  <a:pt x="156" y="108"/>
                </a:lnTo>
                <a:close/>
                <a:moveTo>
                  <a:pt x="132" y="80"/>
                </a:moveTo>
                <a:cubicBezTo>
                  <a:pt x="116" y="80"/>
                  <a:pt x="116" y="80"/>
                  <a:pt x="116" y="80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32" y="96"/>
                  <a:pt x="132" y="96"/>
                  <a:pt x="132" y="96"/>
                </a:cubicBezTo>
                <a:lnTo>
                  <a:pt x="132" y="80"/>
                </a:lnTo>
                <a:close/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16"/>
                  <a:pt x="32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8" y="16"/>
                  <a:pt x="0" y="23"/>
                  <a:pt x="0" y="3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60"/>
                </a:moveTo>
                <a:cubicBezTo>
                  <a:pt x="168" y="165"/>
                  <a:pt x="165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64"/>
                  <a:pt x="8" y="64"/>
                  <a:pt x="8" y="64"/>
                </a:cubicBezTo>
                <a:cubicBezTo>
                  <a:pt x="168" y="64"/>
                  <a:pt x="168" y="64"/>
                  <a:pt x="168" y="64"/>
                </a:cubicBezTo>
                <a:lnTo>
                  <a:pt x="168" y="160"/>
                </a:lnTo>
                <a:close/>
                <a:moveTo>
                  <a:pt x="168" y="56"/>
                </a:moveTo>
                <a:cubicBezTo>
                  <a:pt x="8" y="56"/>
                  <a:pt x="8" y="56"/>
                  <a:pt x="8" y="5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8"/>
                  <a:pt x="34" y="40"/>
                  <a:pt x="36" y="40"/>
                </a:cubicBezTo>
                <a:cubicBezTo>
                  <a:pt x="39" y="40"/>
                  <a:pt x="40" y="38"/>
                  <a:pt x="40" y="36"/>
                </a:cubicBezTo>
                <a:cubicBezTo>
                  <a:pt x="40" y="24"/>
                  <a:pt x="40" y="24"/>
                  <a:pt x="40" y="24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cubicBezTo>
                  <a:pt x="143" y="40"/>
                  <a:pt x="144" y="38"/>
                  <a:pt x="144" y="36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5" y="24"/>
                  <a:pt x="168" y="28"/>
                  <a:pt x="168" y="32"/>
                </a:cubicBezTo>
                <a:lnTo>
                  <a:pt x="168" y="56"/>
                </a:lnTo>
                <a:close/>
                <a:moveTo>
                  <a:pt x="36" y="80"/>
                </a:moveTo>
                <a:cubicBezTo>
                  <a:pt x="20" y="80"/>
                  <a:pt x="20" y="80"/>
                  <a:pt x="20" y="80"/>
                </a:cubicBezTo>
                <a:cubicBezTo>
                  <a:pt x="20" y="96"/>
                  <a:pt x="20" y="96"/>
                  <a:pt x="20" y="96"/>
                </a:cubicBezTo>
                <a:cubicBezTo>
                  <a:pt x="36" y="96"/>
                  <a:pt x="36" y="96"/>
                  <a:pt x="36" y="96"/>
                </a:cubicBezTo>
                <a:lnTo>
                  <a:pt x="36" y="80"/>
                </a:lnTo>
                <a:close/>
                <a:moveTo>
                  <a:pt x="36" y="108"/>
                </a:moveTo>
                <a:cubicBezTo>
                  <a:pt x="20" y="108"/>
                  <a:pt x="20" y="108"/>
                  <a:pt x="20" y="108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36" y="124"/>
                  <a:pt x="36" y="124"/>
                  <a:pt x="36" y="124"/>
                </a:cubicBezTo>
                <a:lnTo>
                  <a:pt x="36" y="108"/>
                </a:lnTo>
                <a:close/>
                <a:moveTo>
                  <a:pt x="84" y="108"/>
                </a:moveTo>
                <a:cubicBezTo>
                  <a:pt x="68" y="108"/>
                  <a:pt x="68" y="108"/>
                  <a:pt x="68" y="108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84" y="124"/>
                  <a:pt x="84" y="124"/>
                  <a:pt x="84" y="124"/>
                </a:cubicBezTo>
                <a:lnTo>
                  <a:pt x="84" y="108"/>
                </a:lnTo>
                <a:close/>
                <a:moveTo>
                  <a:pt x="60" y="136"/>
                </a:moveTo>
                <a:cubicBezTo>
                  <a:pt x="44" y="136"/>
                  <a:pt x="44" y="136"/>
                  <a:pt x="44" y="136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60" y="152"/>
                  <a:pt x="60" y="152"/>
                  <a:pt x="60" y="152"/>
                </a:cubicBezTo>
                <a:lnTo>
                  <a:pt x="60" y="136"/>
                </a:lnTo>
                <a:close/>
                <a:moveTo>
                  <a:pt x="36" y="136"/>
                </a:moveTo>
                <a:cubicBezTo>
                  <a:pt x="20" y="136"/>
                  <a:pt x="20" y="136"/>
                  <a:pt x="20" y="136"/>
                </a:cubicBezTo>
                <a:cubicBezTo>
                  <a:pt x="20" y="152"/>
                  <a:pt x="20" y="152"/>
                  <a:pt x="20" y="152"/>
                </a:cubicBezTo>
                <a:cubicBezTo>
                  <a:pt x="36" y="152"/>
                  <a:pt x="36" y="152"/>
                  <a:pt x="36" y="152"/>
                </a:cubicBezTo>
                <a:lnTo>
                  <a:pt x="36" y="136"/>
                </a:lnTo>
                <a:close/>
                <a:moveTo>
                  <a:pt x="84" y="136"/>
                </a:moveTo>
                <a:cubicBezTo>
                  <a:pt x="68" y="136"/>
                  <a:pt x="68" y="136"/>
                  <a:pt x="68" y="136"/>
                </a:cubicBezTo>
                <a:cubicBezTo>
                  <a:pt x="68" y="152"/>
                  <a:pt x="68" y="152"/>
                  <a:pt x="68" y="152"/>
                </a:cubicBezTo>
                <a:cubicBezTo>
                  <a:pt x="84" y="152"/>
                  <a:pt x="84" y="152"/>
                  <a:pt x="84" y="152"/>
                </a:cubicBezTo>
                <a:lnTo>
                  <a:pt x="84" y="136"/>
                </a:lnTo>
                <a:close/>
                <a:moveTo>
                  <a:pt x="60" y="108"/>
                </a:moveTo>
                <a:cubicBezTo>
                  <a:pt x="44" y="108"/>
                  <a:pt x="44" y="108"/>
                  <a:pt x="44" y="108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60" y="124"/>
                  <a:pt x="60" y="124"/>
                  <a:pt x="60" y="124"/>
                </a:cubicBezTo>
                <a:lnTo>
                  <a:pt x="60" y="108"/>
                </a:lnTo>
                <a:close/>
                <a:moveTo>
                  <a:pt x="60" y="80"/>
                </a:moveTo>
                <a:cubicBezTo>
                  <a:pt x="44" y="80"/>
                  <a:pt x="44" y="80"/>
                  <a:pt x="44" y="80"/>
                </a:cubicBezTo>
                <a:cubicBezTo>
                  <a:pt x="44" y="96"/>
                  <a:pt x="44" y="96"/>
                  <a:pt x="44" y="96"/>
                </a:cubicBezTo>
                <a:cubicBezTo>
                  <a:pt x="60" y="96"/>
                  <a:pt x="60" y="96"/>
                  <a:pt x="60" y="96"/>
                </a:cubicBezTo>
                <a:lnTo>
                  <a:pt x="60" y="8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04">
            <a:extLst>
              <a:ext uri="{FF2B5EF4-FFF2-40B4-BE49-F238E27FC236}">
                <a16:creationId xmlns:a16="http://schemas.microsoft.com/office/drawing/2014/main" id="{4BA92625-1958-4AE9-BF50-34AEE5367A75}"/>
              </a:ext>
            </a:extLst>
          </p:cNvPr>
          <p:cNvSpPr>
            <a:spLocks noEditPoints="1"/>
          </p:cNvSpPr>
          <p:nvPr/>
        </p:nvSpPr>
        <p:spPr bwMode="auto">
          <a:xfrm>
            <a:off x="5134133" y="3691318"/>
            <a:ext cx="341313" cy="339725"/>
          </a:xfrm>
          <a:custGeom>
            <a:avLst/>
            <a:gdLst>
              <a:gd name="T0" fmla="*/ 176 w 176"/>
              <a:gd name="T1" fmla="*/ 68 h 176"/>
              <a:gd name="T2" fmla="*/ 174 w 176"/>
              <a:gd name="T3" fmla="*/ 49 h 176"/>
              <a:gd name="T4" fmla="*/ 90 w 176"/>
              <a:gd name="T5" fmla="*/ 1 h 176"/>
              <a:gd name="T6" fmla="*/ 88 w 176"/>
              <a:gd name="T7" fmla="*/ 0 h 176"/>
              <a:gd name="T8" fmla="*/ 86 w 176"/>
              <a:gd name="T9" fmla="*/ 1 h 176"/>
              <a:gd name="T10" fmla="*/ 2 w 176"/>
              <a:gd name="T11" fmla="*/ 49 h 176"/>
              <a:gd name="T12" fmla="*/ 0 w 176"/>
              <a:gd name="T13" fmla="*/ 68 h 176"/>
              <a:gd name="T14" fmla="*/ 16 w 176"/>
              <a:gd name="T15" fmla="*/ 72 h 176"/>
              <a:gd name="T16" fmla="*/ 12 w 176"/>
              <a:gd name="T17" fmla="*/ 144 h 176"/>
              <a:gd name="T18" fmla="*/ 9 w 176"/>
              <a:gd name="T19" fmla="*/ 147 h 176"/>
              <a:gd name="T20" fmla="*/ 1 w 176"/>
              <a:gd name="T21" fmla="*/ 171 h 176"/>
              <a:gd name="T22" fmla="*/ 4 w 176"/>
              <a:gd name="T23" fmla="*/ 176 h 176"/>
              <a:gd name="T24" fmla="*/ 176 w 176"/>
              <a:gd name="T25" fmla="*/ 172 h 176"/>
              <a:gd name="T26" fmla="*/ 176 w 176"/>
              <a:gd name="T27" fmla="*/ 171 h 176"/>
              <a:gd name="T28" fmla="*/ 168 w 176"/>
              <a:gd name="T29" fmla="*/ 147 h 176"/>
              <a:gd name="T30" fmla="*/ 160 w 176"/>
              <a:gd name="T31" fmla="*/ 144 h 176"/>
              <a:gd name="T32" fmla="*/ 172 w 176"/>
              <a:gd name="T33" fmla="*/ 72 h 176"/>
              <a:gd name="T34" fmla="*/ 157 w 176"/>
              <a:gd name="T35" fmla="*/ 48 h 176"/>
              <a:gd name="T36" fmla="*/ 88 w 176"/>
              <a:gd name="T37" fmla="*/ 9 h 176"/>
              <a:gd name="T38" fmla="*/ 167 w 176"/>
              <a:gd name="T39" fmla="*/ 168 h 176"/>
              <a:gd name="T40" fmla="*/ 15 w 176"/>
              <a:gd name="T41" fmla="*/ 152 h 176"/>
              <a:gd name="T42" fmla="*/ 24 w 176"/>
              <a:gd name="T43" fmla="*/ 72 h 176"/>
              <a:gd name="T44" fmla="*/ 40 w 176"/>
              <a:gd name="T45" fmla="*/ 144 h 176"/>
              <a:gd name="T46" fmla="*/ 24 w 176"/>
              <a:gd name="T47" fmla="*/ 72 h 176"/>
              <a:gd name="T48" fmla="*/ 64 w 176"/>
              <a:gd name="T49" fmla="*/ 72 h 176"/>
              <a:gd name="T50" fmla="*/ 48 w 176"/>
              <a:gd name="T51" fmla="*/ 144 h 176"/>
              <a:gd name="T52" fmla="*/ 72 w 176"/>
              <a:gd name="T53" fmla="*/ 72 h 176"/>
              <a:gd name="T54" fmla="*/ 104 w 176"/>
              <a:gd name="T55" fmla="*/ 144 h 176"/>
              <a:gd name="T56" fmla="*/ 72 w 176"/>
              <a:gd name="T57" fmla="*/ 72 h 176"/>
              <a:gd name="T58" fmla="*/ 128 w 176"/>
              <a:gd name="T59" fmla="*/ 72 h 176"/>
              <a:gd name="T60" fmla="*/ 112 w 176"/>
              <a:gd name="T61" fmla="*/ 144 h 176"/>
              <a:gd name="T62" fmla="*/ 136 w 176"/>
              <a:gd name="T63" fmla="*/ 72 h 176"/>
              <a:gd name="T64" fmla="*/ 152 w 176"/>
              <a:gd name="T65" fmla="*/ 144 h 176"/>
              <a:gd name="T66" fmla="*/ 136 w 176"/>
              <a:gd name="T67" fmla="*/ 72 h 176"/>
              <a:gd name="T68" fmla="*/ 168 w 176"/>
              <a:gd name="T69" fmla="*/ 56 h 176"/>
              <a:gd name="T70" fmla="*/ 8 w 176"/>
              <a:gd name="T7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72" y="72"/>
                </a:moveTo>
                <a:cubicBezTo>
                  <a:pt x="175" y="72"/>
                  <a:pt x="176" y="70"/>
                  <a:pt x="176" y="68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6" y="49"/>
                  <a:pt x="174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8" y="0"/>
                  <a:pt x="87" y="0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51"/>
                  <a:pt x="0" y="5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1" y="144"/>
                  <a:pt x="9" y="145"/>
                  <a:pt x="9" y="147"/>
                </a:cubicBezTo>
                <a:cubicBezTo>
                  <a:pt x="9" y="147"/>
                  <a:pt x="9" y="147"/>
                  <a:pt x="9" y="147"/>
                </a:cubicBezTo>
                <a:cubicBezTo>
                  <a:pt x="1" y="171"/>
                  <a:pt x="1" y="171"/>
                  <a:pt x="1" y="171"/>
                </a:cubicBezTo>
                <a:cubicBezTo>
                  <a:pt x="1" y="171"/>
                  <a:pt x="1" y="171"/>
                  <a:pt x="1" y="171"/>
                </a:cubicBezTo>
                <a:cubicBezTo>
                  <a:pt x="1" y="171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2"/>
                  <a:pt x="176" y="171"/>
                  <a:pt x="176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5"/>
                  <a:pt x="166" y="144"/>
                  <a:pt x="1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72"/>
                  <a:pt x="160" y="72"/>
                  <a:pt x="160" y="72"/>
                </a:cubicBezTo>
                <a:lnTo>
                  <a:pt x="172" y="72"/>
                </a:lnTo>
                <a:close/>
                <a:moveTo>
                  <a:pt x="88" y="9"/>
                </a:moveTo>
                <a:cubicBezTo>
                  <a:pt x="157" y="48"/>
                  <a:pt x="157" y="48"/>
                  <a:pt x="157" y="48"/>
                </a:cubicBezTo>
                <a:cubicBezTo>
                  <a:pt x="20" y="48"/>
                  <a:pt x="20" y="48"/>
                  <a:pt x="20" y="48"/>
                </a:cubicBezTo>
                <a:lnTo>
                  <a:pt x="88" y="9"/>
                </a:lnTo>
                <a:close/>
                <a:moveTo>
                  <a:pt x="162" y="152"/>
                </a:moveTo>
                <a:cubicBezTo>
                  <a:pt x="167" y="168"/>
                  <a:pt x="167" y="168"/>
                  <a:pt x="167" y="168"/>
                </a:cubicBezTo>
                <a:cubicBezTo>
                  <a:pt x="10" y="168"/>
                  <a:pt x="10" y="168"/>
                  <a:pt x="10" y="168"/>
                </a:cubicBezTo>
                <a:cubicBezTo>
                  <a:pt x="15" y="152"/>
                  <a:pt x="15" y="152"/>
                  <a:pt x="15" y="152"/>
                </a:cubicBezTo>
                <a:lnTo>
                  <a:pt x="162" y="152"/>
                </a:lnTo>
                <a:close/>
                <a:moveTo>
                  <a:pt x="24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72"/>
                </a:lnTo>
                <a:close/>
                <a:moveTo>
                  <a:pt x="48" y="72"/>
                </a:moveTo>
                <a:cubicBezTo>
                  <a:pt x="64" y="72"/>
                  <a:pt x="64" y="72"/>
                  <a:pt x="64" y="72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48" y="72"/>
                </a:lnTo>
                <a:close/>
                <a:moveTo>
                  <a:pt x="72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72" y="144"/>
                  <a:pt x="72" y="144"/>
                  <a:pt x="72" y="144"/>
                </a:cubicBezTo>
                <a:lnTo>
                  <a:pt x="72" y="72"/>
                </a:lnTo>
                <a:close/>
                <a:moveTo>
                  <a:pt x="112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12" y="144"/>
                  <a:pt x="112" y="144"/>
                  <a:pt x="112" y="144"/>
                </a:cubicBezTo>
                <a:lnTo>
                  <a:pt x="112" y="72"/>
                </a:lnTo>
                <a:close/>
                <a:moveTo>
                  <a:pt x="136" y="72"/>
                </a:moveTo>
                <a:cubicBezTo>
                  <a:pt x="152" y="72"/>
                  <a:pt x="152" y="72"/>
                  <a:pt x="152" y="72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36" y="144"/>
                  <a:pt x="136" y="144"/>
                  <a:pt x="136" y="144"/>
                </a:cubicBezTo>
                <a:lnTo>
                  <a:pt x="136" y="72"/>
                </a:lnTo>
                <a:close/>
                <a:moveTo>
                  <a:pt x="8" y="56"/>
                </a:moveTo>
                <a:cubicBezTo>
                  <a:pt x="168" y="56"/>
                  <a:pt x="168" y="56"/>
                  <a:pt x="168" y="56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8" y="64"/>
                  <a:pt x="8" y="64"/>
                  <a:pt x="8" y="64"/>
                </a:cubicBezTo>
                <a:lnTo>
                  <a:pt x="8" y="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110">
            <a:extLst>
              <a:ext uri="{FF2B5EF4-FFF2-40B4-BE49-F238E27FC236}">
                <a16:creationId xmlns:a16="http://schemas.microsoft.com/office/drawing/2014/main" id="{63483428-65CE-4CC6-9B71-ADC03809590A}"/>
              </a:ext>
            </a:extLst>
          </p:cNvPr>
          <p:cNvSpPr>
            <a:spLocks noEditPoints="1"/>
          </p:cNvSpPr>
          <p:nvPr/>
        </p:nvSpPr>
        <p:spPr bwMode="auto">
          <a:xfrm>
            <a:off x="7671337" y="3020303"/>
            <a:ext cx="185738" cy="341313"/>
          </a:xfrm>
          <a:custGeom>
            <a:avLst/>
            <a:gdLst>
              <a:gd name="T0" fmla="*/ 96 w 96"/>
              <a:gd name="T1" fmla="*/ 68 h 176"/>
              <a:gd name="T2" fmla="*/ 92 w 96"/>
              <a:gd name="T3" fmla="*/ 64 h 176"/>
              <a:gd name="T4" fmla="*/ 61 w 96"/>
              <a:gd name="T5" fmla="*/ 64 h 176"/>
              <a:gd name="T6" fmla="*/ 80 w 96"/>
              <a:gd name="T7" fmla="*/ 5 h 176"/>
              <a:gd name="T8" fmla="*/ 80 w 96"/>
              <a:gd name="T9" fmla="*/ 5 h 176"/>
              <a:gd name="T10" fmla="*/ 80 w 96"/>
              <a:gd name="T11" fmla="*/ 4 h 176"/>
              <a:gd name="T12" fmla="*/ 76 w 96"/>
              <a:gd name="T13" fmla="*/ 0 h 176"/>
              <a:gd name="T14" fmla="*/ 36 w 96"/>
              <a:gd name="T15" fmla="*/ 0 h 176"/>
              <a:gd name="T16" fmla="*/ 33 w 96"/>
              <a:gd name="T17" fmla="*/ 3 h 176"/>
              <a:gd name="T18" fmla="*/ 33 w 96"/>
              <a:gd name="T19" fmla="*/ 3 h 176"/>
              <a:gd name="T20" fmla="*/ 1 w 96"/>
              <a:gd name="T21" fmla="*/ 99 h 176"/>
              <a:gd name="T22" fmla="*/ 1 w 96"/>
              <a:gd name="T23" fmla="*/ 99 h 176"/>
              <a:gd name="T24" fmla="*/ 0 w 96"/>
              <a:gd name="T25" fmla="*/ 100 h 176"/>
              <a:gd name="T26" fmla="*/ 4 w 96"/>
              <a:gd name="T27" fmla="*/ 104 h 176"/>
              <a:gd name="T28" fmla="*/ 40 w 96"/>
              <a:gd name="T29" fmla="*/ 104 h 176"/>
              <a:gd name="T30" fmla="*/ 32 w 96"/>
              <a:gd name="T31" fmla="*/ 172 h 176"/>
              <a:gd name="T32" fmla="*/ 33 w 96"/>
              <a:gd name="T33" fmla="*/ 172 h 176"/>
              <a:gd name="T34" fmla="*/ 32 w 96"/>
              <a:gd name="T35" fmla="*/ 172 h 176"/>
              <a:gd name="T36" fmla="*/ 36 w 96"/>
              <a:gd name="T37" fmla="*/ 176 h 176"/>
              <a:gd name="T38" fmla="*/ 40 w 96"/>
              <a:gd name="T39" fmla="*/ 174 h 176"/>
              <a:gd name="T40" fmla="*/ 40 w 96"/>
              <a:gd name="T41" fmla="*/ 174 h 176"/>
              <a:gd name="T42" fmla="*/ 96 w 96"/>
              <a:gd name="T43" fmla="*/ 70 h 176"/>
              <a:gd name="T44" fmla="*/ 96 w 96"/>
              <a:gd name="T45" fmla="*/ 70 h 176"/>
              <a:gd name="T46" fmla="*/ 96 w 96"/>
              <a:gd name="T47" fmla="*/ 68 h 176"/>
              <a:gd name="T48" fmla="*/ 43 w 96"/>
              <a:gd name="T49" fmla="*/ 152 h 176"/>
              <a:gd name="T50" fmla="*/ 48 w 96"/>
              <a:gd name="T51" fmla="*/ 101 h 176"/>
              <a:gd name="T52" fmla="*/ 48 w 96"/>
              <a:gd name="T53" fmla="*/ 101 h 176"/>
              <a:gd name="T54" fmla="*/ 48 w 96"/>
              <a:gd name="T55" fmla="*/ 100 h 176"/>
              <a:gd name="T56" fmla="*/ 44 w 96"/>
              <a:gd name="T57" fmla="*/ 96 h 176"/>
              <a:gd name="T58" fmla="*/ 10 w 96"/>
              <a:gd name="T59" fmla="*/ 96 h 176"/>
              <a:gd name="T60" fmla="*/ 39 w 96"/>
              <a:gd name="T61" fmla="*/ 8 h 176"/>
              <a:gd name="T62" fmla="*/ 71 w 96"/>
              <a:gd name="T63" fmla="*/ 8 h 176"/>
              <a:gd name="T64" fmla="*/ 51 w 96"/>
              <a:gd name="T65" fmla="*/ 67 h 176"/>
              <a:gd name="T66" fmla="*/ 51 w 96"/>
              <a:gd name="T67" fmla="*/ 67 h 176"/>
              <a:gd name="T68" fmla="*/ 51 w 96"/>
              <a:gd name="T69" fmla="*/ 68 h 176"/>
              <a:gd name="T70" fmla="*/ 55 w 96"/>
              <a:gd name="T71" fmla="*/ 72 h 176"/>
              <a:gd name="T72" fmla="*/ 86 w 96"/>
              <a:gd name="T73" fmla="*/ 72 h 176"/>
              <a:gd name="T74" fmla="*/ 43 w 96"/>
              <a:gd name="T75" fmla="*/ 15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6" h="176">
                <a:moveTo>
                  <a:pt x="96" y="68"/>
                </a:moveTo>
                <a:cubicBezTo>
                  <a:pt x="96" y="66"/>
                  <a:pt x="95" y="64"/>
                  <a:pt x="92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4"/>
                </a:cubicBezTo>
                <a:cubicBezTo>
                  <a:pt x="80" y="2"/>
                  <a:pt x="79" y="0"/>
                  <a:pt x="7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0"/>
                  <a:pt x="33" y="1"/>
                  <a:pt x="33" y="3"/>
                </a:cubicBezTo>
                <a:cubicBezTo>
                  <a:pt x="33" y="3"/>
                  <a:pt x="33" y="3"/>
                  <a:pt x="33" y="3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0" y="100"/>
                  <a:pt x="0" y="100"/>
                </a:cubicBezTo>
                <a:cubicBezTo>
                  <a:pt x="0" y="102"/>
                  <a:pt x="2" y="104"/>
                  <a:pt x="4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32" y="172"/>
                  <a:pt x="32" y="172"/>
                  <a:pt x="32" y="172"/>
                </a:cubicBezTo>
                <a:cubicBezTo>
                  <a:pt x="33" y="172"/>
                  <a:pt x="33" y="172"/>
                  <a:pt x="33" y="172"/>
                </a:cubicBezTo>
                <a:cubicBezTo>
                  <a:pt x="33" y="172"/>
                  <a:pt x="32" y="172"/>
                  <a:pt x="32" y="172"/>
                </a:cubicBezTo>
                <a:cubicBezTo>
                  <a:pt x="32" y="174"/>
                  <a:pt x="34" y="176"/>
                  <a:pt x="36" y="176"/>
                </a:cubicBezTo>
                <a:cubicBezTo>
                  <a:pt x="38" y="176"/>
                  <a:pt x="39" y="175"/>
                  <a:pt x="40" y="174"/>
                </a:cubicBezTo>
                <a:cubicBezTo>
                  <a:pt x="40" y="174"/>
                  <a:pt x="40" y="174"/>
                  <a:pt x="40" y="174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69"/>
                  <a:pt x="96" y="69"/>
                  <a:pt x="96" y="68"/>
                </a:cubicBezTo>
                <a:moveTo>
                  <a:pt x="43" y="152"/>
                </a:moveTo>
                <a:cubicBezTo>
                  <a:pt x="48" y="101"/>
                  <a:pt x="48" y="101"/>
                  <a:pt x="48" y="10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48" y="98"/>
                  <a:pt x="47" y="96"/>
                  <a:pt x="44" y="96"/>
                </a:cubicBezTo>
                <a:cubicBezTo>
                  <a:pt x="10" y="96"/>
                  <a:pt x="10" y="96"/>
                  <a:pt x="10" y="96"/>
                </a:cubicBezTo>
                <a:cubicBezTo>
                  <a:pt x="39" y="8"/>
                  <a:pt x="39" y="8"/>
                  <a:pt x="39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7"/>
                  <a:pt x="51" y="68"/>
                  <a:pt x="51" y="68"/>
                </a:cubicBezTo>
                <a:cubicBezTo>
                  <a:pt x="51" y="70"/>
                  <a:pt x="53" y="72"/>
                  <a:pt x="55" y="72"/>
                </a:cubicBezTo>
                <a:cubicBezTo>
                  <a:pt x="86" y="72"/>
                  <a:pt x="86" y="72"/>
                  <a:pt x="86" y="72"/>
                </a:cubicBezTo>
                <a:lnTo>
                  <a:pt x="43" y="15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11">
            <a:extLst>
              <a:ext uri="{FF2B5EF4-FFF2-40B4-BE49-F238E27FC236}">
                <a16:creationId xmlns:a16="http://schemas.microsoft.com/office/drawing/2014/main" id="{1B79B0CC-5AB6-40BF-BCD3-51A5935952F7}"/>
              </a:ext>
            </a:extLst>
          </p:cNvPr>
          <p:cNvSpPr>
            <a:spLocks noEditPoints="1"/>
          </p:cNvSpPr>
          <p:nvPr/>
        </p:nvSpPr>
        <p:spPr bwMode="auto">
          <a:xfrm>
            <a:off x="5778863" y="3721480"/>
            <a:ext cx="341313" cy="279400"/>
          </a:xfrm>
          <a:custGeom>
            <a:avLst/>
            <a:gdLst>
              <a:gd name="T0" fmla="*/ 168 w 176"/>
              <a:gd name="T1" fmla="*/ 136 h 144"/>
              <a:gd name="T2" fmla="*/ 172 w 176"/>
              <a:gd name="T3" fmla="*/ 32 h 144"/>
              <a:gd name="T4" fmla="*/ 172 w 176"/>
              <a:gd name="T5" fmla="*/ 24 h 144"/>
              <a:gd name="T6" fmla="*/ 168 w 176"/>
              <a:gd name="T7" fmla="*/ 8 h 144"/>
              <a:gd name="T8" fmla="*/ 16 w 176"/>
              <a:gd name="T9" fmla="*/ 0 h 144"/>
              <a:gd name="T10" fmla="*/ 8 w 176"/>
              <a:gd name="T11" fmla="*/ 24 h 144"/>
              <a:gd name="T12" fmla="*/ 0 w 176"/>
              <a:gd name="T13" fmla="*/ 28 h 144"/>
              <a:gd name="T14" fmla="*/ 8 w 176"/>
              <a:gd name="T15" fmla="*/ 32 h 144"/>
              <a:gd name="T16" fmla="*/ 4 w 176"/>
              <a:gd name="T17" fmla="*/ 136 h 144"/>
              <a:gd name="T18" fmla="*/ 4 w 176"/>
              <a:gd name="T19" fmla="*/ 144 h 144"/>
              <a:gd name="T20" fmla="*/ 176 w 176"/>
              <a:gd name="T21" fmla="*/ 140 h 144"/>
              <a:gd name="T22" fmla="*/ 96 w 176"/>
              <a:gd name="T23" fmla="*/ 136 h 144"/>
              <a:gd name="T24" fmla="*/ 80 w 176"/>
              <a:gd name="T25" fmla="*/ 96 h 144"/>
              <a:gd name="T26" fmla="*/ 96 w 176"/>
              <a:gd name="T27" fmla="*/ 136 h 144"/>
              <a:gd name="T28" fmla="*/ 104 w 176"/>
              <a:gd name="T29" fmla="*/ 136 h 144"/>
              <a:gd name="T30" fmla="*/ 100 w 176"/>
              <a:gd name="T31" fmla="*/ 88 h 144"/>
              <a:gd name="T32" fmla="*/ 72 w 176"/>
              <a:gd name="T33" fmla="*/ 92 h 144"/>
              <a:gd name="T34" fmla="*/ 16 w 176"/>
              <a:gd name="T35" fmla="*/ 136 h 144"/>
              <a:gd name="T36" fmla="*/ 28 w 176"/>
              <a:gd name="T37" fmla="*/ 56 h 144"/>
              <a:gd name="T38" fmla="*/ 52 w 176"/>
              <a:gd name="T39" fmla="*/ 56 h 144"/>
              <a:gd name="T40" fmla="*/ 76 w 176"/>
              <a:gd name="T41" fmla="*/ 56 h 144"/>
              <a:gd name="T42" fmla="*/ 100 w 176"/>
              <a:gd name="T43" fmla="*/ 56 h 144"/>
              <a:gd name="T44" fmla="*/ 124 w 176"/>
              <a:gd name="T45" fmla="*/ 56 h 144"/>
              <a:gd name="T46" fmla="*/ 148 w 176"/>
              <a:gd name="T47" fmla="*/ 56 h 144"/>
              <a:gd name="T48" fmla="*/ 160 w 176"/>
              <a:gd name="T49" fmla="*/ 136 h 144"/>
              <a:gd name="T50" fmla="*/ 20 w 176"/>
              <a:gd name="T51" fmla="*/ 32 h 144"/>
              <a:gd name="T52" fmla="*/ 36 w 176"/>
              <a:gd name="T53" fmla="*/ 40 h 144"/>
              <a:gd name="T54" fmla="*/ 20 w 176"/>
              <a:gd name="T55" fmla="*/ 40 h 144"/>
              <a:gd name="T56" fmla="*/ 44 w 176"/>
              <a:gd name="T57" fmla="*/ 32 h 144"/>
              <a:gd name="T58" fmla="*/ 60 w 176"/>
              <a:gd name="T59" fmla="*/ 40 h 144"/>
              <a:gd name="T60" fmla="*/ 44 w 176"/>
              <a:gd name="T61" fmla="*/ 40 h 144"/>
              <a:gd name="T62" fmla="*/ 68 w 176"/>
              <a:gd name="T63" fmla="*/ 32 h 144"/>
              <a:gd name="T64" fmla="*/ 84 w 176"/>
              <a:gd name="T65" fmla="*/ 40 h 144"/>
              <a:gd name="T66" fmla="*/ 68 w 176"/>
              <a:gd name="T67" fmla="*/ 40 h 144"/>
              <a:gd name="T68" fmla="*/ 92 w 176"/>
              <a:gd name="T69" fmla="*/ 32 h 144"/>
              <a:gd name="T70" fmla="*/ 108 w 176"/>
              <a:gd name="T71" fmla="*/ 40 h 144"/>
              <a:gd name="T72" fmla="*/ 92 w 176"/>
              <a:gd name="T73" fmla="*/ 40 h 144"/>
              <a:gd name="T74" fmla="*/ 116 w 176"/>
              <a:gd name="T75" fmla="*/ 32 h 144"/>
              <a:gd name="T76" fmla="*/ 132 w 176"/>
              <a:gd name="T77" fmla="*/ 40 h 144"/>
              <a:gd name="T78" fmla="*/ 116 w 176"/>
              <a:gd name="T79" fmla="*/ 40 h 144"/>
              <a:gd name="T80" fmla="*/ 140 w 176"/>
              <a:gd name="T81" fmla="*/ 32 h 144"/>
              <a:gd name="T82" fmla="*/ 156 w 176"/>
              <a:gd name="T83" fmla="*/ 40 h 144"/>
              <a:gd name="T84" fmla="*/ 140 w 176"/>
              <a:gd name="T85" fmla="*/ 40 h 144"/>
              <a:gd name="T86" fmla="*/ 16 w 176"/>
              <a:gd name="T87" fmla="*/ 24 h 144"/>
              <a:gd name="T88" fmla="*/ 160 w 176"/>
              <a:gd name="T89" fmla="*/ 8 h 144"/>
              <a:gd name="T90" fmla="*/ 60 w 176"/>
              <a:gd name="T91" fmla="*/ 88 h 144"/>
              <a:gd name="T92" fmla="*/ 32 w 176"/>
              <a:gd name="T93" fmla="*/ 92 h 144"/>
              <a:gd name="T94" fmla="*/ 36 w 176"/>
              <a:gd name="T95" fmla="*/ 120 h 144"/>
              <a:gd name="T96" fmla="*/ 64 w 176"/>
              <a:gd name="T97" fmla="*/ 116 h 144"/>
              <a:gd name="T98" fmla="*/ 60 w 176"/>
              <a:gd name="T99" fmla="*/ 88 h 144"/>
              <a:gd name="T100" fmla="*/ 40 w 176"/>
              <a:gd name="T101" fmla="*/ 112 h 144"/>
              <a:gd name="T102" fmla="*/ 56 w 176"/>
              <a:gd name="T103" fmla="*/ 96 h 144"/>
              <a:gd name="T104" fmla="*/ 140 w 176"/>
              <a:gd name="T105" fmla="*/ 88 h 144"/>
              <a:gd name="T106" fmla="*/ 112 w 176"/>
              <a:gd name="T107" fmla="*/ 92 h 144"/>
              <a:gd name="T108" fmla="*/ 116 w 176"/>
              <a:gd name="T109" fmla="*/ 120 h 144"/>
              <a:gd name="T110" fmla="*/ 144 w 176"/>
              <a:gd name="T111" fmla="*/ 116 h 144"/>
              <a:gd name="T112" fmla="*/ 140 w 176"/>
              <a:gd name="T113" fmla="*/ 88 h 144"/>
              <a:gd name="T114" fmla="*/ 120 w 176"/>
              <a:gd name="T115" fmla="*/ 112 h 144"/>
              <a:gd name="T116" fmla="*/ 136 w 176"/>
              <a:gd name="T117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6" h="144">
                <a:moveTo>
                  <a:pt x="172" y="136"/>
                </a:moveTo>
                <a:cubicBezTo>
                  <a:pt x="168" y="136"/>
                  <a:pt x="168" y="136"/>
                  <a:pt x="168" y="136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2" y="32"/>
                  <a:pt x="172" y="32"/>
                </a:cubicBezTo>
                <a:cubicBezTo>
                  <a:pt x="175" y="32"/>
                  <a:pt x="176" y="30"/>
                  <a:pt x="176" y="28"/>
                </a:cubicBezTo>
                <a:cubicBezTo>
                  <a:pt x="176" y="26"/>
                  <a:pt x="175" y="24"/>
                  <a:pt x="172" y="24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68" y="8"/>
                  <a:pt x="168" y="8"/>
                  <a:pt x="168" y="8"/>
                </a:cubicBezTo>
                <a:cubicBezTo>
                  <a:pt x="168" y="4"/>
                  <a:pt x="165" y="0"/>
                  <a:pt x="16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0"/>
                  <a:pt x="8" y="4"/>
                  <a:pt x="8" y="8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4"/>
                  <a:pt x="0" y="26"/>
                  <a:pt x="0" y="28"/>
                </a:cubicBezTo>
                <a:cubicBezTo>
                  <a:pt x="0" y="30"/>
                  <a:pt x="2" y="32"/>
                  <a:pt x="4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136"/>
                  <a:pt x="8" y="136"/>
                  <a:pt x="8" y="136"/>
                </a:cubicBezTo>
                <a:cubicBezTo>
                  <a:pt x="4" y="136"/>
                  <a:pt x="4" y="136"/>
                  <a:pt x="4" y="136"/>
                </a:cubicBezTo>
                <a:cubicBezTo>
                  <a:pt x="2" y="136"/>
                  <a:pt x="0" y="138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5" y="144"/>
                  <a:pt x="176" y="142"/>
                  <a:pt x="176" y="140"/>
                </a:cubicBezTo>
                <a:cubicBezTo>
                  <a:pt x="176" y="138"/>
                  <a:pt x="175" y="136"/>
                  <a:pt x="172" y="136"/>
                </a:cubicBezTo>
                <a:moveTo>
                  <a:pt x="96" y="136"/>
                </a:moveTo>
                <a:cubicBezTo>
                  <a:pt x="80" y="136"/>
                  <a:pt x="80" y="136"/>
                  <a:pt x="80" y="136"/>
                </a:cubicBezTo>
                <a:cubicBezTo>
                  <a:pt x="80" y="96"/>
                  <a:pt x="80" y="96"/>
                  <a:pt x="80" y="96"/>
                </a:cubicBezTo>
                <a:cubicBezTo>
                  <a:pt x="96" y="96"/>
                  <a:pt x="96" y="96"/>
                  <a:pt x="96" y="96"/>
                </a:cubicBezTo>
                <a:lnTo>
                  <a:pt x="96" y="136"/>
                </a:lnTo>
                <a:close/>
                <a:moveTo>
                  <a:pt x="160" y="136"/>
                </a:moveTo>
                <a:cubicBezTo>
                  <a:pt x="104" y="136"/>
                  <a:pt x="104" y="136"/>
                  <a:pt x="104" y="136"/>
                </a:cubicBezTo>
                <a:cubicBezTo>
                  <a:pt x="104" y="92"/>
                  <a:pt x="104" y="92"/>
                  <a:pt x="104" y="92"/>
                </a:cubicBezTo>
                <a:cubicBezTo>
                  <a:pt x="104" y="90"/>
                  <a:pt x="103" y="88"/>
                  <a:pt x="100" y="88"/>
                </a:cubicBezTo>
                <a:cubicBezTo>
                  <a:pt x="76" y="88"/>
                  <a:pt x="76" y="88"/>
                  <a:pt x="76" y="88"/>
                </a:cubicBezTo>
                <a:cubicBezTo>
                  <a:pt x="74" y="88"/>
                  <a:pt x="72" y="90"/>
                  <a:pt x="72" y="92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6" y="51"/>
                  <a:pt x="16" y="51"/>
                  <a:pt x="16" y="51"/>
                </a:cubicBezTo>
                <a:cubicBezTo>
                  <a:pt x="19" y="54"/>
                  <a:pt x="24" y="56"/>
                  <a:pt x="28" y="56"/>
                </a:cubicBezTo>
                <a:cubicBezTo>
                  <a:pt x="33" y="56"/>
                  <a:pt x="38" y="54"/>
                  <a:pt x="40" y="51"/>
                </a:cubicBezTo>
                <a:cubicBezTo>
                  <a:pt x="43" y="54"/>
                  <a:pt x="48" y="56"/>
                  <a:pt x="52" y="56"/>
                </a:cubicBezTo>
                <a:cubicBezTo>
                  <a:pt x="57" y="56"/>
                  <a:pt x="62" y="54"/>
                  <a:pt x="64" y="51"/>
                </a:cubicBezTo>
                <a:cubicBezTo>
                  <a:pt x="67" y="54"/>
                  <a:pt x="72" y="56"/>
                  <a:pt x="76" y="56"/>
                </a:cubicBezTo>
                <a:cubicBezTo>
                  <a:pt x="81" y="56"/>
                  <a:pt x="86" y="54"/>
                  <a:pt x="88" y="51"/>
                </a:cubicBezTo>
                <a:cubicBezTo>
                  <a:pt x="91" y="54"/>
                  <a:pt x="96" y="56"/>
                  <a:pt x="100" y="56"/>
                </a:cubicBezTo>
                <a:cubicBezTo>
                  <a:pt x="105" y="56"/>
                  <a:pt x="110" y="54"/>
                  <a:pt x="112" y="51"/>
                </a:cubicBezTo>
                <a:cubicBezTo>
                  <a:pt x="115" y="54"/>
                  <a:pt x="120" y="56"/>
                  <a:pt x="124" y="56"/>
                </a:cubicBezTo>
                <a:cubicBezTo>
                  <a:pt x="129" y="56"/>
                  <a:pt x="134" y="54"/>
                  <a:pt x="136" y="51"/>
                </a:cubicBezTo>
                <a:cubicBezTo>
                  <a:pt x="139" y="54"/>
                  <a:pt x="144" y="56"/>
                  <a:pt x="148" y="56"/>
                </a:cubicBezTo>
                <a:cubicBezTo>
                  <a:pt x="153" y="56"/>
                  <a:pt x="158" y="54"/>
                  <a:pt x="160" y="51"/>
                </a:cubicBezTo>
                <a:lnTo>
                  <a:pt x="160" y="136"/>
                </a:lnTo>
                <a:close/>
                <a:moveTo>
                  <a:pt x="20" y="40"/>
                </a:moveTo>
                <a:cubicBezTo>
                  <a:pt x="20" y="32"/>
                  <a:pt x="20" y="32"/>
                  <a:pt x="20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5"/>
                  <a:pt x="33" y="48"/>
                  <a:pt x="28" y="48"/>
                </a:cubicBezTo>
                <a:cubicBezTo>
                  <a:pt x="24" y="48"/>
                  <a:pt x="20" y="45"/>
                  <a:pt x="20" y="40"/>
                </a:cubicBezTo>
                <a:moveTo>
                  <a:pt x="44" y="40"/>
                </a:moveTo>
                <a:cubicBezTo>
                  <a:pt x="44" y="32"/>
                  <a:pt x="44" y="32"/>
                  <a:pt x="44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5"/>
                  <a:pt x="57" y="48"/>
                  <a:pt x="52" y="48"/>
                </a:cubicBezTo>
                <a:cubicBezTo>
                  <a:pt x="48" y="48"/>
                  <a:pt x="44" y="45"/>
                  <a:pt x="44" y="40"/>
                </a:cubicBezTo>
                <a:moveTo>
                  <a:pt x="68" y="40"/>
                </a:moveTo>
                <a:cubicBezTo>
                  <a:pt x="68" y="32"/>
                  <a:pt x="68" y="32"/>
                  <a:pt x="68" y="32"/>
                </a:cubicBezTo>
                <a:cubicBezTo>
                  <a:pt x="84" y="32"/>
                  <a:pt x="84" y="32"/>
                  <a:pt x="84" y="32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5"/>
                  <a:pt x="81" y="48"/>
                  <a:pt x="76" y="48"/>
                </a:cubicBezTo>
                <a:cubicBezTo>
                  <a:pt x="72" y="48"/>
                  <a:pt x="68" y="45"/>
                  <a:pt x="68" y="40"/>
                </a:cubicBezTo>
                <a:moveTo>
                  <a:pt x="92" y="40"/>
                </a:moveTo>
                <a:cubicBezTo>
                  <a:pt x="92" y="32"/>
                  <a:pt x="92" y="32"/>
                  <a:pt x="92" y="32"/>
                </a:cubicBezTo>
                <a:cubicBezTo>
                  <a:pt x="108" y="32"/>
                  <a:pt x="108" y="32"/>
                  <a:pt x="108" y="32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08" y="45"/>
                  <a:pt x="105" y="48"/>
                  <a:pt x="100" y="48"/>
                </a:cubicBezTo>
                <a:cubicBezTo>
                  <a:pt x="96" y="48"/>
                  <a:pt x="92" y="45"/>
                  <a:pt x="92" y="40"/>
                </a:cubicBezTo>
                <a:moveTo>
                  <a:pt x="116" y="40"/>
                </a:moveTo>
                <a:cubicBezTo>
                  <a:pt x="116" y="32"/>
                  <a:pt x="116" y="32"/>
                  <a:pt x="116" y="32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2" y="40"/>
                  <a:pt x="132" y="40"/>
                  <a:pt x="132" y="40"/>
                </a:cubicBezTo>
                <a:cubicBezTo>
                  <a:pt x="132" y="45"/>
                  <a:pt x="129" y="48"/>
                  <a:pt x="124" y="48"/>
                </a:cubicBezTo>
                <a:cubicBezTo>
                  <a:pt x="120" y="48"/>
                  <a:pt x="116" y="45"/>
                  <a:pt x="116" y="40"/>
                </a:cubicBezTo>
                <a:moveTo>
                  <a:pt x="140" y="40"/>
                </a:moveTo>
                <a:cubicBezTo>
                  <a:pt x="140" y="32"/>
                  <a:pt x="140" y="32"/>
                  <a:pt x="140" y="32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56" y="40"/>
                  <a:pt x="156" y="40"/>
                  <a:pt x="156" y="40"/>
                </a:cubicBezTo>
                <a:cubicBezTo>
                  <a:pt x="156" y="45"/>
                  <a:pt x="153" y="48"/>
                  <a:pt x="148" y="48"/>
                </a:cubicBezTo>
                <a:cubicBezTo>
                  <a:pt x="144" y="48"/>
                  <a:pt x="140" y="45"/>
                  <a:pt x="140" y="40"/>
                </a:cubicBezTo>
                <a:moveTo>
                  <a:pt x="160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16" y="8"/>
                  <a:pt x="16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lnTo>
                  <a:pt x="160" y="24"/>
                </a:lnTo>
                <a:close/>
                <a:moveTo>
                  <a:pt x="60" y="88"/>
                </a:moveTo>
                <a:cubicBezTo>
                  <a:pt x="36" y="88"/>
                  <a:pt x="36" y="88"/>
                  <a:pt x="36" y="88"/>
                </a:cubicBezTo>
                <a:cubicBezTo>
                  <a:pt x="34" y="88"/>
                  <a:pt x="32" y="90"/>
                  <a:pt x="32" y="92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3" y="120"/>
                  <a:pt x="64" y="118"/>
                  <a:pt x="64" y="116"/>
                </a:cubicBezTo>
                <a:cubicBezTo>
                  <a:pt x="64" y="92"/>
                  <a:pt x="64" y="92"/>
                  <a:pt x="64" y="92"/>
                </a:cubicBezTo>
                <a:cubicBezTo>
                  <a:pt x="64" y="90"/>
                  <a:pt x="63" y="88"/>
                  <a:pt x="60" y="88"/>
                </a:cubicBezTo>
                <a:moveTo>
                  <a:pt x="56" y="112"/>
                </a:moveTo>
                <a:cubicBezTo>
                  <a:pt x="40" y="112"/>
                  <a:pt x="40" y="112"/>
                  <a:pt x="40" y="112"/>
                </a:cubicBezTo>
                <a:cubicBezTo>
                  <a:pt x="40" y="96"/>
                  <a:pt x="40" y="96"/>
                  <a:pt x="40" y="96"/>
                </a:cubicBezTo>
                <a:cubicBezTo>
                  <a:pt x="56" y="96"/>
                  <a:pt x="56" y="96"/>
                  <a:pt x="56" y="96"/>
                </a:cubicBezTo>
                <a:lnTo>
                  <a:pt x="56" y="112"/>
                </a:lnTo>
                <a:close/>
                <a:moveTo>
                  <a:pt x="140" y="88"/>
                </a:moveTo>
                <a:cubicBezTo>
                  <a:pt x="116" y="88"/>
                  <a:pt x="116" y="88"/>
                  <a:pt x="116" y="88"/>
                </a:cubicBezTo>
                <a:cubicBezTo>
                  <a:pt x="114" y="88"/>
                  <a:pt x="112" y="90"/>
                  <a:pt x="112" y="92"/>
                </a:cubicBezTo>
                <a:cubicBezTo>
                  <a:pt x="112" y="116"/>
                  <a:pt x="112" y="116"/>
                  <a:pt x="112" y="116"/>
                </a:cubicBezTo>
                <a:cubicBezTo>
                  <a:pt x="112" y="118"/>
                  <a:pt x="114" y="120"/>
                  <a:pt x="116" y="120"/>
                </a:cubicBezTo>
                <a:cubicBezTo>
                  <a:pt x="140" y="120"/>
                  <a:pt x="140" y="120"/>
                  <a:pt x="140" y="120"/>
                </a:cubicBezTo>
                <a:cubicBezTo>
                  <a:pt x="143" y="120"/>
                  <a:pt x="144" y="118"/>
                  <a:pt x="144" y="116"/>
                </a:cubicBezTo>
                <a:cubicBezTo>
                  <a:pt x="144" y="92"/>
                  <a:pt x="144" y="92"/>
                  <a:pt x="144" y="92"/>
                </a:cubicBezTo>
                <a:cubicBezTo>
                  <a:pt x="144" y="90"/>
                  <a:pt x="143" y="88"/>
                  <a:pt x="140" y="88"/>
                </a:cubicBezTo>
                <a:moveTo>
                  <a:pt x="136" y="112"/>
                </a:moveTo>
                <a:cubicBezTo>
                  <a:pt x="120" y="112"/>
                  <a:pt x="120" y="112"/>
                  <a:pt x="120" y="112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36" y="96"/>
                  <a:pt x="136" y="96"/>
                  <a:pt x="136" y="96"/>
                </a:cubicBezTo>
                <a:lnTo>
                  <a:pt x="136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112">
            <a:extLst>
              <a:ext uri="{FF2B5EF4-FFF2-40B4-BE49-F238E27FC236}">
                <a16:creationId xmlns:a16="http://schemas.microsoft.com/office/drawing/2014/main" id="{965EB73F-4123-44C7-9CB0-391FD1F763D2}"/>
              </a:ext>
            </a:extLst>
          </p:cNvPr>
          <p:cNvSpPr>
            <a:spLocks noEditPoints="1"/>
          </p:cNvSpPr>
          <p:nvPr/>
        </p:nvSpPr>
        <p:spPr bwMode="auto">
          <a:xfrm>
            <a:off x="1972396" y="3690524"/>
            <a:ext cx="279400" cy="341313"/>
          </a:xfrm>
          <a:custGeom>
            <a:avLst/>
            <a:gdLst>
              <a:gd name="T0" fmla="*/ 144 w 144"/>
              <a:gd name="T1" fmla="*/ 124 h 176"/>
              <a:gd name="T2" fmla="*/ 112 w 144"/>
              <a:gd name="T3" fmla="*/ 56 h 176"/>
              <a:gd name="T4" fmla="*/ 88 w 144"/>
              <a:gd name="T5" fmla="*/ 19 h 176"/>
              <a:gd name="T6" fmla="*/ 88 w 144"/>
              <a:gd name="T7" fmla="*/ 16 h 176"/>
              <a:gd name="T8" fmla="*/ 72 w 144"/>
              <a:gd name="T9" fmla="*/ 0 h 176"/>
              <a:gd name="T10" fmla="*/ 56 w 144"/>
              <a:gd name="T11" fmla="*/ 16 h 176"/>
              <a:gd name="T12" fmla="*/ 57 w 144"/>
              <a:gd name="T13" fmla="*/ 19 h 176"/>
              <a:gd name="T14" fmla="*/ 32 w 144"/>
              <a:gd name="T15" fmla="*/ 56 h 176"/>
              <a:gd name="T16" fmla="*/ 0 w 144"/>
              <a:gd name="T17" fmla="*/ 124 h 176"/>
              <a:gd name="T18" fmla="*/ 49 w 144"/>
              <a:gd name="T19" fmla="*/ 151 h 176"/>
              <a:gd name="T20" fmla="*/ 48 w 144"/>
              <a:gd name="T21" fmla="*/ 152 h 176"/>
              <a:gd name="T22" fmla="*/ 72 w 144"/>
              <a:gd name="T23" fmla="*/ 176 h 176"/>
              <a:gd name="T24" fmla="*/ 96 w 144"/>
              <a:gd name="T25" fmla="*/ 152 h 176"/>
              <a:gd name="T26" fmla="*/ 96 w 144"/>
              <a:gd name="T27" fmla="*/ 151 h 176"/>
              <a:gd name="T28" fmla="*/ 144 w 144"/>
              <a:gd name="T29" fmla="*/ 124 h 176"/>
              <a:gd name="T30" fmla="*/ 72 w 144"/>
              <a:gd name="T31" fmla="*/ 8 h 176"/>
              <a:gd name="T32" fmla="*/ 80 w 144"/>
              <a:gd name="T33" fmla="*/ 16 h 176"/>
              <a:gd name="T34" fmla="*/ 72 w 144"/>
              <a:gd name="T35" fmla="*/ 24 h 176"/>
              <a:gd name="T36" fmla="*/ 64 w 144"/>
              <a:gd name="T37" fmla="*/ 16 h 176"/>
              <a:gd name="T38" fmla="*/ 72 w 144"/>
              <a:gd name="T39" fmla="*/ 8 h 176"/>
              <a:gd name="T40" fmla="*/ 20 w 144"/>
              <a:gd name="T41" fmla="*/ 102 h 176"/>
              <a:gd name="T42" fmla="*/ 40 w 144"/>
              <a:gd name="T43" fmla="*/ 56 h 176"/>
              <a:gd name="T44" fmla="*/ 60 w 144"/>
              <a:gd name="T45" fmla="*/ 27 h 176"/>
              <a:gd name="T46" fmla="*/ 72 w 144"/>
              <a:gd name="T47" fmla="*/ 32 h 176"/>
              <a:gd name="T48" fmla="*/ 85 w 144"/>
              <a:gd name="T49" fmla="*/ 27 h 176"/>
              <a:gd name="T50" fmla="*/ 104 w 144"/>
              <a:gd name="T51" fmla="*/ 56 h 176"/>
              <a:gd name="T52" fmla="*/ 125 w 144"/>
              <a:gd name="T53" fmla="*/ 102 h 176"/>
              <a:gd name="T54" fmla="*/ 130 w 144"/>
              <a:gd name="T55" fmla="*/ 108 h 176"/>
              <a:gd name="T56" fmla="*/ 72 w 144"/>
              <a:gd name="T57" fmla="*/ 120 h 176"/>
              <a:gd name="T58" fmla="*/ 15 w 144"/>
              <a:gd name="T59" fmla="*/ 108 h 176"/>
              <a:gd name="T60" fmla="*/ 20 w 144"/>
              <a:gd name="T61" fmla="*/ 102 h 176"/>
              <a:gd name="T62" fmla="*/ 72 w 144"/>
              <a:gd name="T63" fmla="*/ 168 h 176"/>
              <a:gd name="T64" fmla="*/ 56 w 144"/>
              <a:gd name="T65" fmla="*/ 152 h 176"/>
              <a:gd name="T66" fmla="*/ 57 w 144"/>
              <a:gd name="T67" fmla="*/ 151 h 176"/>
              <a:gd name="T68" fmla="*/ 72 w 144"/>
              <a:gd name="T69" fmla="*/ 152 h 176"/>
              <a:gd name="T70" fmla="*/ 88 w 144"/>
              <a:gd name="T71" fmla="*/ 151 h 176"/>
              <a:gd name="T72" fmla="*/ 88 w 144"/>
              <a:gd name="T73" fmla="*/ 152 h 176"/>
              <a:gd name="T74" fmla="*/ 72 w 144"/>
              <a:gd name="T75" fmla="*/ 168 h 176"/>
              <a:gd name="T76" fmla="*/ 72 w 144"/>
              <a:gd name="T77" fmla="*/ 144 h 176"/>
              <a:gd name="T78" fmla="*/ 8 w 144"/>
              <a:gd name="T79" fmla="*/ 124 h 176"/>
              <a:gd name="T80" fmla="*/ 11 w 144"/>
              <a:gd name="T81" fmla="*/ 113 h 176"/>
              <a:gd name="T82" fmla="*/ 72 w 144"/>
              <a:gd name="T83" fmla="*/ 128 h 176"/>
              <a:gd name="T84" fmla="*/ 134 w 144"/>
              <a:gd name="T85" fmla="*/ 113 h 176"/>
              <a:gd name="T86" fmla="*/ 136 w 144"/>
              <a:gd name="T87" fmla="*/ 124 h 176"/>
              <a:gd name="T88" fmla="*/ 72 w 144"/>
              <a:gd name="T89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176">
                <a:moveTo>
                  <a:pt x="144" y="124"/>
                </a:moveTo>
                <a:cubicBezTo>
                  <a:pt x="144" y="96"/>
                  <a:pt x="112" y="96"/>
                  <a:pt x="112" y="56"/>
                </a:cubicBezTo>
                <a:cubicBezTo>
                  <a:pt x="112" y="40"/>
                  <a:pt x="102" y="25"/>
                  <a:pt x="88" y="19"/>
                </a:cubicBezTo>
                <a:cubicBezTo>
                  <a:pt x="88" y="18"/>
                  <a:pt x="88" y="17"/>
                  <a:pt x="88" y="16"/>
                </a:cubicBezTo>
                <a:cubicBezTo>
                  <a:pt x="88" y="7"/>
                  <a:pt x="81" y="0"/>
                  <a:pt x="72" y="0"/>
                </a:cubicBezTo>
                <a:cubicBezTo>
                  <a:pt x="64" y="0"/>
                  <a:pt x="56" y="7"/>
                  <a:pt x="56" y="16"/>
                </a:cubicBezTo>
                <a:cubicBezTo>
                  <a:pt x="56" y="17"/>
                  <a:pt x="57" y="18"/>
                  <a:pt x="57" y="19"/>
                </a:cubicBezTo>
                <a:cubicBezTo>
                  <a:pt x="42" y="25"/>
                  <a:pt x="32" y="40"/>
                  <a:pt x="32" y="56"/>
                </a:cubicBezTo>
                <a:cubicBezTo>
                  <a:pt x="32" y="96"/>
                  <a:pt x="0" y="96"/>
                  <a:pt x="0" y="124"/>
                </a:cubicBezTo>
                <a:cubicBezTo>
                  <a:pt x="0" y="136"/>
                  <a:pt x="21" y="147"/>
                  <a:pt x="49" y="151"/>
                </a:cubicBezTo>
                <a:cubicBezTo>
                  <a:pt x="49" y="151"/>
                  <a:pt x="48" y="152"/>
                  <a:pt x="48" y="152"/>
                </a:cubicBezTo>
                <a:cubicBezTo>
                  <a:pt x="48" y="165"/>
                  <a:pt x="59" y="176"/>
                  <a:pt x="72" y="176"/>
                </a:cubicBezTo>
                <a:cubicBezTo>
                  <a:pt x="86" y="176"/>
                  <a:pt x="96" y="165"/>
                  <a:pt x="96" y="152"/>
                </a:cubicBezTo>
                <a:cubicBezTo>
                  <a:pt x="96" y="152"/>
                  <a:pt x="96" y="151"/>
                  <a:pt x="96" y="151"/>
                </a:cubicBezTo>
                <a:cubicBezTo>
                  <a:pt x="124" y="147"/>
                  <a:pt x="144" y="136"/>
                  <a:pt x="144" y="124"/>
                </a:cubicBezTo>
                <a:moveTo>
                  <a:pt x="72" y="8"/>
                </a:moveTo>
                <a:cubicBezTo>
                  <a:pt x="77" y="8"/>
                  <a:pt x="80" y="12"/>
                  <a:pt x="80" y="16"/>
                </a:cubicBezTo>
                <a:cubicBezTo>
                  <a:pt x="80" y="21"/>
                  <a:pt x="77" y="24"/>
                  <a:pt x="72" y="24"/>
                </a:cubicBezTo>
                <a:cubicBezTo>
                  <a:pt x="68" y="24"/>
                  <a:pt x="64" y="21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20" y="102"/>
                </a:moveTo>
                <a:cubicBezTo>
                  <a:pt x="29" y="93"/>
                  <a:pt x="40" y="81"/>
                  <a:pt x="40" y="56"/>
                </a:cubicBezTo>
                <a:cubicBezTo>
                  <a:pt x="40" y="43"/>
                  <a:pt x="49" y="31"/>
                  <a:pt x="60" y="27"/>
                </a:cubicBezTo>
                <a:cubicBezTo>
                  <a:pt x="63" y="30"/>
                  <a:pt x="68" y="32"/>
                  <a:pt x="72" y="32"/>
                </a:cubicBezTo>
                <a:cubicBezTo>
                  <a:pt x="77" y="32"/>
                  <a:pt x="82" y="30"/>
                  <a:pt x="85" y="27"/>
                </a:cubicBezTo>
                <a:cubicBezTo>
                  <a:pt x="96" y="31"/>
                  <a:pt x="104" y="43"/>
                  <a:pt x="104" y="56"/>
                </a:cubicBezTo>
                <a:cubicBezTo>
                  <a:pt x="104" y="81"/>
                  <a:pt x="116" y="93"/>
                  <a:pt x="125" y="102"/>
                </a:cubicBezTo>
                <a:cubicBezTo>
                  <a:pt x="127" y="104"/>
                  <a:pt x="128" y="106"/>
                  <a:pt x="130" y="108"/>
                </a:cubicBezTo>
                <a:cubicBezTo>
                  <a:pt x="122" y="115"/>
                  <a:pt x="99" y="120"/>
                  <a:pt x="72" y="120"/>
                </a:cubicBezTo>
                <a:cubicBezTo>
                  <a:pt x="46" y="120"/>
                  <a:pt x="23" y="115"/>
                  <a:pt x="15" y="108"/>
                </a:cubicBezTo>
                <a:cubicBezTo>
                  <a:pt x="17" y="106"/>
                  <a:pt x="18" y="104"/>
                  <a:pt x="20" y="102"/>
                </a:cubicBezTo>
                <a:moveTo>
                  <a:pt x="72" y="168"/>
                </a:moveTo>
                <a:cubicBezTo>
                  <a:pt x="64" y="168"/>
                  <a:pt x="56" y="161"/>
                  <a:pt x="56" y="152"/>
                </a:cubicBezTo>
                <a:cubicBezTo>
                  <a:pt x="56" y="152"/>
                  <a:pt x="56" y="152"/>
                  <a:pt x="57" y="151"/>
                </a:cubicBezTo>
                <a:cubicBezTo>
                  <a:pt x="62" y="152"/>
                  <a:pt x="67" y="152"/>
                  <a:pt x="72" y="152"/>
                </a:cubicBezTo>
                <a:cubicBezTo>
                  <a:pt x="78" y="152"/>
                  <a:pt x="83" y="152"/>
                  <a:pt x="88" y="151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88" y="161"/>
                  <a:pt x="81" y="168"/>
                  <a:pt x="72" y="168"/>
                </a:cubicBezTo>
                <a:moveTo>
                  <a:pt x="72" y="144"/>
                </a:moveTo>
                <a:cubicBezTo>
                  <a:pt x="31" y="144"/>
                  <a:pt x="8" y="131"/>
                  <a:pt x="8" y="124"/>
                </a:cubicBezTo>
                <a:cubicBezTo>
                  <a:pt x="8" y="120"/>
                  <a:pt x="9" y="117"/>
                  <a:pt x="11" y="113"/>
                </a:cubicBezTo>
                <a:cubicBezTo>
                  <a:pt x="22" y="122"/>
                  <a:pt x="45" y="128"/>
                  <a:pt x="72" y="128"/>
                </a:cubicBezTo>
                <a:cubicBezTo>
                  <a:pt x="99" y="128"/>
                  <a:pt x="123" y="122"/>
                  <a:pt x="134" y="113"/>
                </a:cubicBezTo>
                <a:cubicBezTo>
                  <a:pt x="135" y="116"/>
                  <a:pt x="136" y="120"/>
                  <a:pt x="136" y="124"/>
                </a:cubicBezTo>
                <a:cubicBezTo>
                  <a:pt x="136" y="131"/>
                  <a:pt x="114" y="144"/>
                  <a:pt x="72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3">
            <a:extLst>
              <a:ext uri="{FF2B5EF4-FFF2-40B4-BE49-F238E27FC236}">
                <a16:creationId xmlns:a16="http://schemas.microsoft.com/office/drawing/2014/main" id="{5D8838BF-104E-46E7-8687-C798E1642DB5}"/>
              </a:ext>
            </a:extLst>
          </p:cNvPr>
          <p:cNvSpPr>
            <a:spLocks noEditPoints="1"/>
          </p:cNvSpPr>
          <p:nvPr/>
        </p:nvSpPr>
        <p:spPr bwMode="auto">
          <a:xfrm>
            <a:off x="2555213" y="3690524"/>
            <a:ext cx="341313" cy="341313"/>
          </a:xfrm>
          <a:custGeom>
            <a:avLst/>
            <a:gdLst>
              <a:gd name="T0" fmla="*/ 176 w 176"/>
              <a:gd name="T1" fmla="*/ 52 h 176"/>
              <a:gd name="T2" fmla="*/ 176 w 176"/>
              <a:gd name="T3" fmla="*/ 50 h 176"/>
              <a:gd name="T4" fmla="*/ 176 w 176"/>
              <a:gd name="T5" fmla="*/ 50 h 176"/>
              <a:gd name="T6" fmla="*/ 175 w 176"/>
              <a:gd name="T7" fmla="*/ 50 h 176"/>
              <a:gd name="T8" fmla="*/ 175 w 176"/>
              <a:gd name="T9" fmla="*/ 49 h 176"/>
              <a:gd name="T10" fmla="*/ 128 w 176"/>
              <a:gd name="T11" fmla="*/ 2 h 176"/>
              <a:gd name="T12" fmla="*/ 128 w 176"/>
              <a:gd name="T13" fmla="*/ 2 h 176"/>
              <a:gd name="T14" fmla="*/ 124 w 176"/>
              <a:gd name="T15" fmla="*/ 0 h 176"/>
              <a:gd name="T16" fmla="*/ 52 w 176"/>
              <a:gd name="T17" fmla="*/ 0 h 176"/>
              <a:gd name="T18" fmla="*/ 49 w 176"/>
              <a:gd name="T19" fmla="*/ 2 h 176"/>
              <a:gd name="T20" fmla="*/ 49 w 176"/>
              <a:gd name="T21" fmla="*/ 2 h 176"/>
              <a:gd name="T22" fmla="*/ 2 w 176"/>
              <a:gd name="T23" fmla="*/ 49 h 176"/>
              <a:gd name="T24" fmla="*/ 1 w 176"/>
              <a:gd name="T25" fmla="*/ 50 h 176"/>
              <a:gd name="T26" fmla="*/ 1 w 176"/>
              <a:gd name="T27" fmla="*/ 50 h 176"/>
              <a:gd name="T28" fmla="*/ 1 w 176"/>
              <a:gd name="T29" fmla="*/ 50 h 176"/>
              <a:gd name="T30" fmla="*/ 0 w 176"/>
              <a:gd name="T31" fmla="*/ 52 h 176"/>
              <a:gd name="T32" fmla="*/ 1 w 176"/>
              <a:gd name="T33" fmla="*/ 55 h 176"/>
              <a:gd name="T34" fmla="*/ 1 w 176"/>
              <a:gd name="T35" fmla="*/ 55 h 176"/>
              <a:gd name="T36" fmla="*/ 85 w 176"/>
              <a:gd name="T37" fmla="*/ 175 h 176"/>
              <a:gd name="T38" fmla="*/ 85 w 176"/>
              <a:gd name="T39" fmla="*/ 175 h 176"/>
              <a:gd name="T40" fmla="*/ 88 w 176"/>
              <a:gd name="T41" fmla="*/ 176 h 176"/>
              <a:gd name="T42" fmla="*/ 92 w 176"/>
              <a:gd name="T43" fmla="*/ 175 h 176"/>
              <a:gd name="T44" fmla="*/ 92 w 176"/>
              <a:gd name="T45" fmla="*/ 175 h 176"/>
              <a:gd name="T46" fmla="*/ 176 w 176"/>
              <a:gd name="T47" fmla="*/ 55 h 176"/>
              <a:gd name="T48" fmla="*/ 176 w 176"/>
              <a:gd name="T49" fmla="*/ 55 h 176"/>
              <a:gd name="T50" fmla="*/ 176 w 176"/>
              <a:gd name="T51" fmla="*/ 52 h 176"/>
              <a:gd name="T52" fmla="*/ 123 w 176"/>
              <a:gd name="T53" fmla="*/ 8 h 176"/>
              <a:gd name="T54" fmla="*/ 163 w 176"/>
              <a:gd name="T55" fmla="*/ 48 h 176"/>
              <a:gd name="T56" fmla="*/ 127 w 176"/>
              <a:gd name="T57" fmla="*/ 48 h 176"/>
              <a:gd name="T58" fmla="*/ 107 w 176"/>
              <a:gd name="T59" fmla="*/ 8 h 176"/>
              <a:gd name="T60" fmla="*/ 123 w 176"/>
              <a:gd name="T61" fmla="*/ 8 h 176"/>
              <a:gd name="T62" fmla="*/ 98 w 176"/>
              <a:gd name="T63" fmla="*/ 8 h 176"/>
              <a:gd name="T64" fmla="*/ 118 w 176"/>
              <a:gd name="T65" fmla="*/ 48 h 176"/>
              <a:gd name="T66" fmla="*/ 59 w 176"/>
              <a:gd name="T67" fmla="*/ 48 h 176"/>
              <a:gd name="T68" fmla="*/ 79 w 176"/>
              <a:gd name="T69" fmla="*/ 8 h 176"/>
              <a:gd name="T70" fmla="*/ 98 w 176"/>
              <a:gd name="T71" fmla="*/ 8 h 176"/>
              <a:gd name="T72" fmla="*/ 54 w 176"/>
              <a:gd name="T73" fmla="*/ 8 h 176"/>
              <a:gd name="T74" fmla="*/ 70 w 176"/>
              <a:gd name="T75" fmla="*/ 8 h 176"/>
              <a:gd name="T76" fmla="*/ 50 w 176"/>
              <a:gd name="T77" fmla="*/ 48 h 176"/>
              <a:gd name="T78" fmla="*/ 14 w 176"/>
              <a:gd name="T79" fmla="*/ 48 h 176"/>
              <a:gd name="T80" fmla="*/ 54 w 176"/>
              <a:gd name="T81" fmla="*/ 8 h 176"/>
              <a:gd name="T82" fmla="*/ 12 w 176"/>
              <a:gd name="T83" fmla="*/ 56 h 176"/>
              <a:gd name="T84" fmla="*/ 49 w 176"/>
              <a:gd name="T85" fmla="*/ 56 h 176"/>
              <a:gd name="T86" fmla="*/ 77 w 176"/>
              <a:gd name="T87" fmla="*/ 150 h 176"/>
              <a:gd name="T88" fmla="*/ 12 w 176"/>
              <a:gd name="T89" fmla="*/ 56 h 176"/>
              <a:gd name="T90" fmla="*/ 88 w 176"/>
              <a:gd name="T91" fmla="*/ 158 h 176"/>
              <a:gd name="T92" fmla="*/ 58 w 176"/>
              <a:gd name="T93" fmla="*/ 56 h 176"/>
              <a:gd name="T94" fmla="*/ 119 w 176"/>
              <a:gd name="T95" fmla="*/ 56 h 176"/>
              <a:gd name="T96" fmla="*/ 88 w 176"/>
              <a:gd name="T97" fmla="*/ 158 h 176"/>
              <a:gd name="T98" fmla="*/ 99 w 176"/>
              <a:gd name="T99" fmla="*/ 150 h 176"/>
              <a:gd name="T100" fmla="*/ 127 w 176"/>
              <a:gd name="T101" fmla="*/ 56 h 176"/>
              <a:gd name="T102" fmla="*/ 165 w 176"/>
              <a:gd name="T103" fmla="*/ 56 h 176"/>
              <a:gd name="T104" fmla="*/ 99 w 176"/>
              <a:gd name="T105" fmla="*/ 15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76" y="52"/>
                </a:moveTo>
                <a:cubicBezTo>
                  <a:pt x="176" y="51"/>
                  <a:pt x="176" y="51"/>
                  <a:pt x="176" y="50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28" y="2"/>
                  <a:pt x="128" y="2"/>
                  <a:pt x="128" y="2"/>
                </a:cubicBezTo>
                <a:cubicBezTo>
                  <a:pt x="128" y="2"/>
                  <a:pt x="128" y="2"/>
                  <a:pt x="128" y="2"/>
                </a:cubicBezTo>
                <a:cubicBezTo>
                  <a:pt x="127" y="1"/>
                  <a:pt x="126" y="0"/>
                  <a:pt x="12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1" y="0"/>
                  <a:pt x="50" y="1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51"/>
                  <a:pt x="0" y="51"/>
                  <a:pt x="0" y="52"/>
                </a:cubicBezTo>
                <a:cubicBezTo>
                  <a:pt x="0" y="53"/>
                  <a:pt x="1" y="54"/>
                  <a:pt x="1" y="55"/>
                </a:cubicBezTo>
                <a:cubicBezTo>
                  <a:pt x="1" y="55"/>
                  <a:pt x="1" y="55"/>
                  <a:pt x="1" y="55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86" y="176"/>
                  <a:pt x="87" y="176"/>
                  <a:pt x="88" y="176"/>
                </a:cubicBezTo>
                <a:cubicBezTo>
                  <a:pt x="90" y="176"/>
                  <a:pt x="91" y="176"/>
                  <a:pt x="92" y="175"/>
                </a:cubicBezTo>
                <a:cubicBezTo>
                  <a:pt x="92" y="175"/>
                  <a:pt x="92" y="175"/>
                  <a:pt x="92" y="175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6" y="54"/>
                  <a:pt x="176" y="53"/>
                  <a:pt x="176" y="52"/>
                </a:cubicBezTo>
                <a:moveTo>
                  <a:pt x="123" y="8"/>
                </a:moveTo>
                <a:cubicBezTo>
                  <a:pt x="163" y="48"/>
                  <a:pt x="163" y="48"/>
                  <a:pt x="163" y="48"/>
                </a:cubicBezTo>
                <a:cubicBezTo>
                  <a:pt x="127" y="48"/>
                  <a:pt x="127" y="48"/>
                  <a:pt x="127" y="48"/>
                </a:cubicBezTo>
                <a:cubicBezTo>
                  <a:pt x="107" y="8"/>
                  <a:pt x="107" y="8"/>
                  <a:pt x="107" y="8"/>
                </a:cubicBezTo>
                <a:lnTo>
                  <a:pt x="123" y="8"/>
                </a:lnTo>
                <a:close/>
                <a:moveTo>
                  <a:pt x="98" y="8"/>
                </a:moveTo>
                <a:cubicBezTo>
                  <a:pt x="118" y="48"/>
                  <a:pt x="118" y="48"/>
                  <a:pt x="118" y="48"/>
                </a:cubicBezTo>
                <a:cubicBezTo>
                  <a:pt x="59" y="48"/>
                  <a:pt x="59" y="48"/>
                  <a:pt x="59" y="48"/>
                </a:cubicBezTo>
                <a:cubicBezTo>
                  <a:pt x="79" y="8"/>
                  <a:pt x="79" y="8"/>
                  <a:pt x="79" y="8"/>
                </a:cubicBezTo>
                <a:lnTo>
                  <a:pt x="98" y="8"/>
                </a:lnTo>
                <a:close/>
                <a:moveTo>
                  <a:pt x="54" y="8"/>
                </a:moveTo>
                <a:cubicBezTo>
                  <a:pt x="70" y="8"/>
                  <a:pt x="70" y="8"/>
                  <a:pt x="70" y="8"/>
                </a:cubicBezTo>
                <a:cubicBezTo>
                  <a:pt x="50" y="48"/>
                  <a:pt x="50" y="48"/>
                  <a:pt x="50" y="48"/>
                </a:cubicBezTo>
                <a:cubicBezTo>
                  <a:pt x="14" y="48"/>
                  <a:pt x="14" y="48"/>
                  <a:pt x="14" y="48"/>
                </a:cubicBezTo>
                <a:lnTo>
                  <a:pt x="54" y="8"/>
                </a:lnTo>
                <a:close/>
                <a:moveTo>
                  <a:pt x="12" y="56"/>
                </a:moveTo>
                <a:cubicBezTo>
                  <a:pt x="49" y="56"/>
                  <a:pt x="49" y="56"/>
                  <a:pt x="49" y="56"/>
                </a:cubicBezTo>
                <a:cubicBezTo>
                  <a:pt x="77" y="150"/>
                  <a:pt x="77" y="150"/>
                  <a:pt x="77" y="150"/>
                </a:cubicBezTo>
                <a:lnTo>
                  <a:pt x="12" y="56"/>
                </a:lnTo>
                <a:close/>
                <a:moveTo>
                  <a:pt x="88" y="158"/>
                </a:moveTo>
                <a:cubicBezTo>
                  <a:pt x="58" y="56"/>
                  <a:pt x="58" y="56"/>
                  <a:pt x="58" y="56"/>
                </a:cubicBezTo>
                <a:cubicBezTo>
                  <a:pt x="119" y="56"/>
                  <a:pt x="119" y="56"/>
                  <a:pt x="119" y="56"/>
                </a:cubicBezTo>
                <a:lnTo>
                  <a:pt x="88" y="158"/>
                </a:lnTo>
                <a:close/>
                <a:moveTo>
                  <a:pt x="99" y="150"/>
                </a:moveTo>
                <a:cubicBezTo>
                  <a:pt x="127" y="56"/>
                  <a:pt x="127" y="56"/>
                  <a:pt x="127" y="56"/>
                </a:cubicBezTo>
                <a:cubicBezTo>
                  <a:pt x="165" y="56"/>
                  <a:pt x="165" y="56"/>
                  <a:pt x="165" y="56"/>
                </a:cubicBezTo>
                <a:lnTo>
                  <a:pt x="99" y="1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114">
            <a:extLst>
              <a:ext uri="{FF2B5EF4-FFF2-40B4-BE49-F238E27FC236}">
                <a16:creationId xmlns:a16="http://schemas.microsoft.com/office/drawing/2014/main" id="{418BE6A6-9EE0-4A87-ADCD-A64FB94D65B7}"/>
              </a:ext>
            </a:extLst>
          </p:cNvPr>
          <p:cNvSpPr>
            <a:spLocks noEditPoints="1"/>
          </p:cNvSpPr>
          <p:nvPr/>
        </p:nvSpPr>
        <p:spPr bwMode="auto">
          <a:xfrm>
            <a:off x="3199943" y="3690524"/>
            <a:ext cx="341313" cy="341313"/>
          </a:xfrm>
          <a:custGeom>
            <a:avLst/>
            <a:gdLst>
              <a:gd name="T0" fmla="*/ 176 w 176"/>
              <a:gd name="T1" fmla="*/ 52 h 176"/>
              <a:gd name="T2" fmla="*/ 124 w 176"/>
              <a:gd name="T3" fmla="*/ 0 h 176"/>
              <a:gd name="T4" fmla="*/ 88 w 176"/>
              <a:gd name="T5" fmla="*/ 15 h 176"/>
              <a:gd name="T6" fmla="*/ 52 w 176"/>
              <a:gd name="T7" fmla="*/ 0 h 176"/>
              <a:gd name="T8" fmla="*/ 0 w 176"/>
              <a:gd name="T9" fmla="*/ 52 h 176"/>
              <a:gd name="T10" fmla="*/ 1 w 176"/>
              <a:gd name="T11" fmla="*/ 58 h 176"/>
              <a:gd name="T12" fmla="*/ 88 w 176"/>
              <a:gd name="T13" fmla="*/ 176 h 176"/>
              <a:gd name="T14" fmla="*/ 176 w 176"/>
              <a:gd name="T15" fmla="*/ 58 h 176"/>
              <a:gd name="T16" fmla="*/ 176 w 176"/>
              <a:gd name="T17" fmla="*/ 52 h 176"/>
              <a:gd name="T18" fmla="*/ 168 w 176"/>
              <a:gd name="T19" fmla="*/ 57 h 176"/>
              <a:gd name="T20" fmla="*/ 88 w 176"/>
              <a:gd name="T21" fmla="*/ 168 h 176"/>
              <a:gd name="T22" fmla="*/ 9 w 176"/>
              <a:gd name="T23" fmla="*/ 57 h 176"/>
              <a:gd name="T24" fmla="*/ 8 w 176"/>
              <a:gd name="T25" fmla="*/ 52 h 176"/>
              <a:gd name="T26" fmla="*/ 52 w 176"/>
              <a:gd name="T27" fmla="*/ 8 h 176"/>
              <a:gd name="T28" fmla="*/ 83 w 176"/>
              <a:gd name="T29" fmla="*/ 20 h 176"/>
              <a:gd name="T30" fmla="*/ 88 w 176"/>
              <a:gd name="T31" fmla="*/ 26 h 176"/>
              <a:gd name="T32" fmla="*/ 94 w 176"/>
              <a:gd name="T33" fmla="*/ 20 h 176"/>
              <a:gd name="T34" fmla="*/ 124 w 176"/>
              <a:gd name="T35" fmla="*/ 8 h 176"/>
              <a:gd name="T36" fmla="*/ 168 w 176"/>
              <a:gd name="T37" fmla="*/ 52 h 176"/>
              <a:gd name="T38" fmla="*/ 168 w 176"/>
              <a:gd name="T39" fmla="*/ 5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76" h="176">
                <a:moveTo>
                  <a:pt x="176" y="52"/>
                </a:moveTo>
                <a:cubicBezTo>
                  <a:pt x="176" y="23"/>
                  <a:pt x="153" y="0"/>
                  <a:pt x="124" y="0"/>
                </a:cubicBezTo>
                <a:cubicBezTo>
                  <a:pt x="110" y="0"/>
                  <a:pt x="98" y="6"/>
                  <a:pt x="88" y="15"/>
                </a:cubicBezTo>
                <a:cubicBezTo>
                  <a:pt x="79" y="6"/>
                  <a:pt x="66" y="0"/>
                  <a:pt x="52" y="0"/>
                </a:cubicBezTo>
                <a:cubicBezTo>
                  <a:pt x="24" y="0"/>
                  <a:pt x="0" y="23"/>
                  <a:pt x="0" y="52"/>
                </a:cubicBezTo>
                <a:cubicBezTo>
                  <a:pt x="0" y="56"/>
                  <a:pt x="1" y="60"/>
                  <a:pt x="1" y="58"/>
                </a:cubicBezTo>
                <a:cubicBezTo>
                  <a:pt x="6" y="110"/>
                  <a:pt x="81" y="176"/>
                  <a:pt x="88" y="176"/>
                </a:cubicBezTo>
                <a:cubicBezTo>
                  <a:pt x="96" y="176"/>
                  <a:pt x="170" y="110"/>
                  <a:pt x="176" y="58"/>
                </a:cubicBezTo>
                <a:cubicBezTo>
                  <a:pt x="176" y="60"/>
                  <a:pt x="176" y="56"/>
                  <a:pt x="176" y="52"/>
                </a:cubicBezTo>
                <a:moveTo>
                  <a:pt x="168" y="57"/>
                </a:moveTo>
                <a:cubicBezTo>
                  <a:pt x="163" y="100"/>
                  <a:pt x="103" y="159"/>
                  <a:pt x="88" y="168"/>
                </a:cubicBezTo>
                <a:cubicBezTo>
                  <a:pt x="74" y="159"/>
                  <a:pt x="13" y="100"/>
                  <a:pt x="9" y="57"/>
                </a:cubicBezTo>
                <a:cubicBezTo>
                  <a:pt x="9" y="57"/>
                  <a:pt x="8" y="55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64" y="8"/>
                  <a:pt x="75" y="13"/>
                  <a:pt x="83" y="20"/>
                </a:cubicBezTo>
                <a:cubicBezTo>
                  <a:pt x="88" y="26"/>
                  <a:pt x="88" y="26"/>
                  <a:pt x="88" y="26"/>
                </a:cubicBezTo>
                <a:cubicBezTo>
                  <a:pt x="94" y="20"/>
                  <a:pt x="94" y="20"/>
                  <a:pt x="94" y="20"/>
                </a:cubicBezTo>
                <a:cubicBezTo>
                  <a:pt x="102" y="13"/>
                  <a:pt x="113" y="8"/>
                  <a:pt x="124" y="8"/>
                </a:cubicBezTo>
                <a:cubicBezTo>
                  <a:pt x="149" y="8"/>
                  <a:pt x="168" y="28"/>
                  <a:pt x="168" y="52"/>
                </a:cubicBezTo>
                <a:cubicBezTo>
                  <a:pt x="168" y="55"/>
                  <a:pt x="168" y="57"/>
                  <a:pt x="168" y="57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124">
            <a:extLst>
              <a:ext uri="{FF2B5EF4-FFF2-40B4-BE49-F238E27FC236}">
                <a16:creationId xmlns:a16="http://schemas.microsoft.com/office/drawing/2014/main" id="{00A96CA1-4B01-4603-975F-0AE9377C2821}"/>
              </a:ext>
            </a:extLst>
          </p:cNvPr>
          <p:cNvSpPr>
            <a:spLocks noEditPoints="1"/>
          </p:cNvSpPr>
          <p:nvPr/>
        </p:nvSpPr>
        <p:spPr bwMode="auto">
          <a:xfrm>
            <a:off x="7536294" y="5001027"/>
            <a:ext cx="365760" cy="365760"/>
          </a:xfrm>
          <a:custGeom>
            <a:avLst/>
            <a:gdLst>
              <a:gd name="T0" fmla="*/ 0 w 176"/>
              <a:gd name="T1" fmla="*/ 88 h 176"/>
              <a:gd name="T2" fmla="*/ 176 w 176"/>
              <a:gd name="T3" fmla="*/ 88 h 176"/>
              <a:gd name="T4" fmla="*/ 88 w 176"/>
              <a:gd name="T5" fmla="*/ 168 h 176"/>
              <a:gd name="T6" fmla="*/ 88 w 176"/>
              <a:gd name="T7" fmla="*/ 8 h 176"/>
              <a:gd name="T8" fmla="*/ 88 w 176"/>
              <a:gd name="T9" fmla="*/ 168 h 176"/>
              <a:gd name="T10" fmla="*/ 98 w 176"/>
              <a:gd name="T11" fmla="*/ 84 h 176"/>
              <a:gd name="T12" fmla="*/ 91 w 176"/>
              <a:gd name="T13" fmla="*/ 62 h 176"/>
              <a:gd name="T14" fmla="*/ 99 w 176"/>
              <a:gd name="T15" fmla="*/ 72 h 176"/>
              <a:gd name="T16" fmla="*/ 108 w 176"/>
              <a:gd name="T17" fmla="*/ 64 h 176"/>
              <a:gd name="T18" fmla="*/ 97 w 176"/>
              <a:gd name="T19" fmla="*/ 55 h 176"/>
              <a:gd name="T20" fmla="*/ 91 w 176"/>
              <a:gd name="T21" fmla="*/ 48 h 176"/>
              <a:gd name="T22" fmla="*/ 85 w 176"/>
              <a:gd name="T23" fmla="*/ 54 h 176"/>
              <a:gd name="T24" fmla="*/ 72 w 176"/>
              <a:gd name="T25" fmla="*/ 59 h 176"/>
              <a:gd name="T26" fmla="*/ 66 w 176"/>
              <a:gd name="T27" fmla="*/ 72 h 176"/>
              <a:gd name="T28" fmla="*/ 73 w 176"/>
              <a:gd name="T29" fmla="*/ 86 h 176"/>
              <a:gd name="T30" fmla="*/ 85 w 176"/>
              <a:gd name="T31" fmla="*/ 92 h 176"/>
              <a:gd name="T32" fmla="*/ 78 w 176"/>
              <a:gd name="T33" fmla="*/ 110 h 176"/>
              <a:gd name="T34" fmla="*/ 65 w 176"/>
              <a:gd name="T35" fmla="*/ 101 h 176"/>
              <a:gd name="T36" fmla="*/ 71 w 176"/>
              <a:gd name="T37" fmla="*/ 116 h 176"/>
              <a:gd name="T38" fmla="*/ 85 w 176"/>
              <a:gd name="T39" fmla="*/ 122 h 176"/>
              <a:gd name="T40" fmla="*/ 91 w 176"/>
              <a:gd name="T41" fmla="*/ 128 h 176"/>
              <a:gd name="T42" fmla="*/ 98 w 176"/>
              <a:gd name="T43" fmla="*/ 121 h 176"/>
              <a:gd name="T44" fmla="*/ 109 w 176"/>
              <a:gd name="T45" fmla="*/ 111 h 176"/>
              <a:gd name="T46" fmla="*/ 109 w 176"/>
              <a:gd name="T47" fmla="*/ 93 h 176"/>
              <a:gd name="T48" fmla="*/ 85 w 176"/>
              <a:gd name="T49" fmla="*/ 81 h 176"/>
              <a:gd name="T50" fmla="*/ 79 w 176"/>
              <a:gd name="T51" fmla="*/ 78 h 176"/>
              <a:gd name="T52" fmla="*/ 76 w 176"/>
              <a:gd name="T53" fmla="*/ 71 h 176"/>
              <a:gd name="T54" fmla="*/ 85 w 176"/>
              <a:gd name="T55" fmla="*/ 62 h 176"/>
              <a:gd name="T56" fmla="*/ 98 w 176"/>
              <a:gd name="T57" fmla="*/ 111 h 176"/>
              <a:gd name="T58" fmla="*/ 91 w 176"/>
              <a:gd name="T59" fmla="*/ 93 h 176"/>
              <a:gd name="T60" fmla="*/ 97 w 176"/>
              <a:gd name="T61" fmla="*/ 96 h 176"/>
              <a:gd name="T62" fmla="*/ 101 w 176"/>
              <a:gd name="T63" fmla="*/ 10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3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3"/>
                  <a:pt x="133" y="168"/>
                  <a:pt x="88" y="168"/>
                </a:cubicBezTo>
                <a:moveTo>
                  <a:pt x="104" y="88"/>
                </a:moveTo>
                <a:cubicBezTo>
                  <a:pt x="102" y="86"/>
                  <a:pt x="100" y="85"/>
                  <a:pt x="98" y="84"/>
                </a:cubicBezTo>
                <a:cubicBezTo>
                  <a:pt x="95" y="83"/>
                  <a:pt x="93" y="82"/>
                  <a:pt x="91" y="82"/>
                </a:cubicBezTo>
                <a:cubicBezTo>
                  <a:pt x="91" y="62"/>
                  <a:pt x="91" y="62"/>
                  <a:pt x="91" y="62"/>
                </a:cubicBezTo>
                <a:cubicBezTo>
                  <a:pt x="94" y="62"/>
                  <a:pt x="95" y="63"/>
                  <a:pt x="97" y="65"/>
                </a:cubicBezTo>
                <a:cubicBezTo>
                  <a:pt x="98" y="67"/>
                  <a:pt x="99" y="69"/>
                  <a:pt x="99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9" y="69"/>
                  <a:pt x="109" y="66"/>
                  <a:pt x="108" y="64"/>
                </a:cubicBezTo>
                <a:cubicBezTo>
                  <a:pt x="107" y="62"/>
                  <a:pt x="105" y="60"/>
                  <a:pt x="104" y="59"/>
                </a:cubicBezTo>
                <a:cubicBezTo>
                  <a:pt x="102" y="57"/>
                  <a:pt x="100" y="56"/>
                  <a:pt x="97" y="55"/>
                </a:cubicBezTo>
                <a:cubicBezTo>
                  <a:pt x="95" y="55"/>
                  <a:pt x="93" y="54"/>
                  <a:pt x="91" y="54"/>
                </a:cubicBezTo>
                <a:cubicBezTo>
                  <a:pt x="91" y="48"/>
                  <a:pt x="91" y="48"/>
                  <a:pt x="91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54"/>
                  <a:pt x="85" y="54"/>
                  <a:pt x="85" y="54"/>
                </a:cubicBezTo>
                <a:cubicBezTo>
                  <a:pt x="83" y="54"/>
                  <a:pt x="81" y="55"/>
                  <a:pt x="79" y="56"/>
                </a:cubicBezTo>
                <a:cubicBezTo>
                  <a:pt x="76" y="56"/>
                  <a:pt x="74" y="57"/>
                  <a:pt x="72" y="59"/>
                </a:cubicBezTo>
                <a:cubicBezTo>
                  <a:pt x="70" y="60"/>
                  <a:pt x="69" y="62"/>
                  <a:pt x="68" y="64"/>
                </a:cubicBezTo>
                <a:cubicBezTo>
                  <a:pt x="67" y="67"/>
                  <a:pt x="66" y="69"/>
                  <a:pt x="66" y="72"/>
                </a:cubicBezTo>
                <a:cubicBezTo>
                  <a:pt x="66" y="75"/>
                  <a:pt x="67" y="78"/>
                  <a:pt x="68" y="80"/>
                </a:cubicBezTo>
                <a:cubicBezTo>
                  <a:pt x="69" y="83"/>
                  <a:pt x="71" y="85"/>
                  <a:pt x="73" y="86"/>
                </a:cubicBezTo>
                <a:cubicBezTo>
                  <a:pt x="75" y="87"/>
                  <a:pt x="77" y="89"/>
                  <a:pt x="79" y="90"/>
                </a:cubicBezTo>
                <a:cubicBezTo>
                  <a:pt x="81" y="91"/>
                  <a:pt x="83" y="91"/>
                  <a:pt x="85" y="92"/>
                </a:cubicBezTo>
                <a:cubicBezTo>
                  <a:pt x="85" y="114"/>
                  <a:pt x="85" y="114"/>
                  <a:pt x="85" y="114"/>
                </a:cubicBezTo>
                <a:cubicBezTo>
                  <a:pt x="81" y="114"/>
                  <a:pt x="79" y="113"/>
                  <a:pt x="78" y="110"/>
                </a:cubicBezTo>
                <a:cubicBezTo>
                  <a:pt x="76" y="108"/>
                  <a:pt x="75" y="105"/>
                  <a:pt x="75" y="101"/>
                </a:cubicBezTo>
                <a:cubicBezTo>
                  <a:pt x="65" y="101"/>
                  <a:pt x="65" y="101"/>
                  <a:pt x="65" y="101"/>
                </a:cubicBezTo>
                <a:cubicBezTo>
                  <a:pt x="65" y="104"/>
                  <a:pt x="65" y="107"/>
                  <a:pt x="66" y="110"/>
                </a:cubicBezTo>
                <a:cubicBezTo>
                  <a:pt x="67" y="112"/>
                  <a:pt x="69" y="115"/>
                  <a:pt x="71" y="116"/>
                </a:cubicBezTo>
                <a:cubicBezTo>
                  <a:pt x="73" y="118"/>
                  <a:pt x="75" y="120"/>
                  <a:pt x="78" y="121"/>
                </a:cubicBezTo>
                <a:cubicBezTo>
                  <a:pt x="80" y="122"/>
                  <a:pt x="82" y="122"/>
                  <a:pt x="85" y="122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1" y="122"/>
                  <a:pt x="91" y="122"/>
                  <a:pt x="91" y="122"/>
                </a:cubicBezTo>
                <a:cubicBezTo>
                  <a:pt x="94" y="122"/>
                  <a:pt x="96" y="122"/>
                  <a:pt x="98" y="121"/>
                </a:cubicBezTo>
                <a:cubicBezTo>
                  <a:pt x="101" y="120"/>
                  <a:pt x="103" y="118"/>
                  <a:pt x="105" y="117"/>
                </a:cubicBezTo>
                <a:cubicBezTo>
                  <a:pt x="107" y="115"/>
                  <a:pt x="108" y="113"/>
                  <a:pt x="109" y="111"/>
                </a:cubicBezTo>
                <a:cubicBezTo>
                  <a:pt x="110" y="108"/>
                  <a:pt x="111" y="105"/>
                  <a:pt x="111" y="102"/>
                </a:cubicBezTo>
                <a:cubicBezTo>
                  <a:pt x="111" y="98"/>
                  <a:pt x="110" y="96"/>
                  <a:pt x="109" y="93"/>
                </a:cubicBezTo>
                <a:cubicBezTo>
                  <a:pt x="108" y="91"/>
                  <a:pt x="106" y="89"/>
                  <a:pt x="104" y="88"/>
                </a:cubicBezTo>
                <a:moveTo>
                  <a:pt x="85" y="81"/>
                </a:moveTo>
                <a:cubicBezTo>
                  <a:pt x="84" y="80"/>
                  <a:pt x="84" y="80"/>
                  <a:pt x="83" y="79"/>
                </a:cubicBezTo>
                <a:cubicBezTo>
                  <a:pt x="81" y="79"/>
                  <a:pt x="80" y="78"/>
                  <a:pt x="79" y="78"/>
                </a:cubicBezTo>
                <a:cubicBezTo>
                  <a:pt x="78" y="77"/>
                  <a:pt x="78" y="76"/>
                  <a:pt x="77" y="75"/>
                </a:cubicBezTo>
                <a:cubicBezTo>
                  <a:pt x="77" y="74"/>
                  <a:pt x="76" y="73"/>
                  <a:pt x="76" y="71"/>
                </a:cubicBezTo>
                <a:cubicBezTo>
                  <a:pt x="76" y="68"/>
                  <a:pt x="77" y="66"/>
                  <a:pt x="79" y="65"/>
                </a:cubicBezTo>
                <a:cubicBezTo>
                  <a:pt x="81" y="63"/>
                  <a:pt x="82" y="62"/>
                  <a:pt x="85" y="62"/>
                </a:cubicBezTo>
                <a:lnTo>
                  <a:pt x="85" y="81"/>
                </a:lnTo>
                <a:close/>
                <a:moveTo>
                  <a:pt x="98" y="111"/>
                </a:moveTo>
                <a:cubicBezTo>
                  <a:pt x="96" y="113"/>
                  <a:pt x="94" y="114"/>
                  <a:pt x="91" y="114"/>
                </a:cubicBezTo>
                <a:cubicBezTo>
                  <a:pt x="91" y="93"/>
                  <a:pt x="91" y="93"/>
                  <a:pt x="91" y="93"/>
                </a:cubicBezTo>
                <a:cubicBezTo>
                  <a:pt x="92" y="93"/>
                  <a:pt x="93" y="94"/>
                  <a:pt x="94" y="94"/>
                </a:cubicBezTo>
                <a:cubicBezTo>
                  <a:pt x="95" y="95"/>
                  <a:pt x="96" y="95"/>
                  <a:pt x="97" y="96"/>
                </a:cubicBezTo>
                <a:cubicBezTo>
                  <a:pt x="98" y="97"/>
                  <a:pt x="99" y="98"/>
                  <a:pt x="100" y="99"/>
                </a:cubicBezTo>
                <a:cubicBezTo>
                  <a:pt x="101" y="100"/>
                  <a:pt x="101" y="102"/>
                  <a:pt x="101" y="103"/>
                </a:cubicBezTo>
                <a:cubicBezTo>
                  <a:pt x="101" y="107"/>
                  <a:pt x="100" y="109"/>
                  <a:pt x="98" y="11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157">
            <a:extLst>
              <a:ext uri="{FF2B5EF4-FFF2-40B4-BE49-F238E27FC236}">
                <a16:creationId xmlns:a16="http://schemas.microsoft.com/office/drawing/2014/main" id="{D0C646A3-BB04-4687-A612-F1ECF97B54F8}"/>
              </a:ext>
            </a:extLst>
          </p:cNvPr>
          <p:cNvSpPr>
            <a:spLocks noEditPoints="1"/>
          </p:cNvSpPr>
          <p:nvPr/>
        </p:nvSpPr>
        <p:spPr bwMode="auto">
          <a:xfrm>
            <a:off x="7574121" y="4376001"/>
            <a:ext cx="369020" cy="268625"/>
          </a:xfrm>
          <a:custGeom>
            <a:avLst/>
            <a:gdLst>
              <a:gd name="T0" fmla="*/ 52 w 176"/>
              <a:gd name="T1" fmla="*/ 104 h 128"/>
              <a:gd name="T2" fmla="*/ 52 w 176"/>
              <a:gd name="T3" fmla="*/ 112 h 128"/>
              <a:gd name="T4" fmla="*/ 64 w 176"/>
              <a:gd name="T5" fmla="*/ 108 h 128"/>
              <a:gd name="T6" fmla="*/ 60 w 176"/>
              <a:gd name="T7" fmla="*/ 32 h 128"/>
              <a:gd name="T8" fmla="*/ 48 w 176"/>
              <a:gd name="T9" fmla="*/ 36 h 128"/>
              <a:gd name="T10" fmla="*/ 60 w 176"/>
              <a:gd name="T11" fmla="*/ 40 h 128"/>
              <a:gd name="T12" fmla="*/ 60 w 176"/>
              <a:gd name="T13" fmla="*/ 32 h 128"/>
              <a:gd name="T14" fmla="*/ 76 w 176"/>
              <a:gd name="T15" fmla="*/ 104 h 128"/>
              <a:gd name="T16" fmla="*/ 76 w 176"/>
              <a:gd name="T17" fmla="*/ 112 h 128"/>
              <a:gd name="T18" fmla="*/ 88 w 176"/>
              <a:gd name="T19" fmla="*/ 108 h 128"/>
              <a:gd name="T20" fmla="*/ 124 w 176"/>
              <a:gd name="T21" fmla="*/ 40 h 128"/>
              <a:gd name="T22" fmla="*/ 136 w 176"/>
              <a:gd name="T23" fmla="*/ 36 h 128"/>
              <a:gd name="T24" fmla="*/ 124 w 176"/>
              <a:gd name="T25" fmla="*/ 32 h 128"/>
              <a:gd name="T26" fmla="*/ 124 w 176"/>
              <a:gd name="T27" fmla="*/ 40 h 128"/>
              <a:gd name="T28" fmla="*/ 28 w 176"/>
              <a:gd name="T29" fmla="*/ 104 h 128"/>
              <a:gd name="T30" fmla="*/ 28 w 176"/>
              <a:gd name="T31" fmla="*/ 112 h 128"/>
              <a:gd name="T32" fmla="*/ 40 w 176"/>
              <a:gd name="T33" fmla="*/ 108 h 128"/>
              <a:gd name="T34" fmla="*/ 36 w 176"/>
              <a:gd name="T35" fmla="*/ 32 h 128"/>
              <a:gd name="T36" fmla="*/ 24 w 176"/>
              <a:gd name="T37" fmla="*/ 36 h 128"/>
              <a:gd name="T38" fmla="*/ 36 w 176"/>
              <a:gd name="T39" fmla="*/ 40 h 128"/>
              <a:gd name="T40" fmla="*/ 36 w 176"/>
              <a:gd name="T41" fmla="*/ 32 h 128"/>
              <a:gd name="T42" fmla="*/ 136 w 176"/>
              <a:gd name="T43" fmla="*/ 72 h 128"/>
              <a:gd name="T44" fmla="*/ 144 w 176"/>
              <a:gd name="T45" fmla="*/ 72 h 128"/>
              <a:gd name="T46" fmla="*/ 132 w 176"/>
              <a:gd name="T47" fmla="*/ 104 h 128"/>
              <a:gd name="T48" fmla="*/ 120 w 176"/>
              <a:gd name="T49" fmla="*/ 108 h 128"/>
              <a:gd name="T50" fmla="*/ 132 w 176"/>
              <a:gd name="T51" fmla="*/ 112 h 128"/>
              <a:gd name="T52" fmla="*/ 132 w 176"/>
              <a:gd name="T53" fmla="*/ 104 h 128"/>
              <a:gd name="T54" fmla="*/ 76 w 176"/>
              <a:gd name="T55" fmla="*/ 32 h 128"/>
              <a:gd name="T56" fmla="*/ 76 w 176"/>
              <a:gd name="T57" fmla="*/ 40 h 128"/>
              <a:gd name="T58" fmla="*/ 88 w 176"/>
              <a:gd name="T59" fmla="*/ 36 h 128"/>
              <a:gd name="T60" fmla="*/ 160 w 176"/>
              <a:gd name="T61" fmla="*/ 48 h 128"/>
              <a:gd name="T62" fmla="*/ 160 w 176"/>
              <a:gd name="T63" fmla="*/ 16 h 128"/>
              <a:gd name="T64" fmla="*/ 16 w 176"/>
              <a:gd name="T65" fmla="*/ 0 h 128"/>
              <a:gd name="T66" fmla="*/ 0 w 176"/>
              <a:gd name="T67" fmla="*/ 32 h 128"/>
              <a:gd name="T68" fmla="*/ 0 w 176"/>
              <a:gd name="T69" fmla="*/ 112 h 128"/>
              <a:gd name="T70" fmla="*/ 144 w 176"/>
              <a:gd name="T71" fmla="*/ 128 h 128"/>
              <a:gd name="T72" fmla="*/ 160 w 176"/>
              <a:gd name="T73" fmla="*/ 96 h 128"/>
              <a:gd name="T74" fmla="*/ 176 w 176"/>
              <a:gd name="T75" fmla="*/ 64 h 128"/>
              <a:gd name="T76" fmla="*/ 8 w 176"/>
              <a:gd name="T77" fmla="*/ 16 h 128"/>
              <a:gd name="T78" fmla="*/ 144 w 176"/>
              <a:gd name="T79" fmla="*/ 8 h 128"/>
              <a:gd name="T80" fmla="*/ 152 w 176"/>
              <a:gd name="T81" fmla="*/ 19 h 128"/>
              <a:gd name="T82" fmla="*/ 16 w 176"/>
              <a:gd name="T83" fmla="*/ 16 h 128"/>
              <a:gd name="T84" fmla="*/ 8 w 176"/>
              <a:gd name="T85" fmla="*/ 16 h 128"/>
              <a:gd name="T86" fmla="*/ 144 w 176"/>
              <a:gd name="T87" fmla="*/ 120 h 128"/>
              <a:gd name="T88" fmla="*/ 8 w 176"/>
              <a:gd name="T89" fmla="*/ 112 h 128"/>
              <a:gd name="T90" fmla="*/ 16 w 176"/>
              <a:gd name="T91" fmla="*/ 24 h 128"/>
              <a:gd name="T92" fmla="*/ 152 w 176"/>
              <a:gd name="T93" fmla="*/ 32 h 128"/>
              <a:gd name="T94" fmla="*/ 136 w 176"/>
              <a:gd name="T95" fmla="*/ 48 h 128"/>
              <a:gd name="T96" fmla="*/ 120 w 176"/>
              <a:gd name="T97" fmla="*/ 80 h 128"/>
              <a:gd name="T98" fmla="*/ 152 w 176"/>
              <a:gd name="T99" fmla="*/ 96 h 128"/>
              <a:gd name="T100" fmla="*/ 168 w 176"/>
              <a:gd name="T101" fmla="*/ 80 h 128"/>
              <a:gd name="T102" fmla="*/ 136 w 176"/>
              <a:gd name="T103" fmla="*/ 88 h 128"/>
              <a:gd name="T104" fmla="*/ 128 w 176"/>
              <a:gd name="T105" fmla="*/ 64 h 128"/>
              <a:gd name="T106" fmla="*/ 160 w 176"/>
              <a:gd name="T107" fmla="*/ 56 h 128"/>
              <a:gd name="T108" fmla="*/ 168 w 176"/>
              <a:gd name="T109" fmla="*/ 80 h 128"/>
              <a:gd name="T110" fmla="*/ 100 w 176"/>
              <a:gd name="T111" fmla="*/ 32 h 128"/>
              <a:gd name="T112" fmla="*/ 100 w 176"/>
              <a:gd name="T113" fmla="*/ 40 h 128"/>
              <a:gd name="T114" fmla="*/ 112 w 176"/>
              <a:gd name="T115" fmla="*/ 36 h 128"/>
              <a:gd name="T116" fmla="*/ 108 w 176"/>
              <a:gd name="T117" fmla="*/ 104 h 128"/>
              <a:gd name="T118" fmla="*/ 96 w 176"/>
              <a:gd name="T119" fmla="*/ 108 h 128"/>
              <a:gd name="T120" fmla="*/ 108 w 176"/>
              <a:gd name="T121" fmla="*/ 112 h 128"/>
              <a:gd name="T122" fmla="*/ 108 w 176"/>
              <a:gd name="T12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28">
                <a:moveTo>
                  <a:pt x="60" y="104"/>
                </a:moveTo>
                <a:cubicBezTo>
                  <a:pt x="52" y="104"/>
                  <a:pt x="52" y="104"/>
                  <a:pt x="52" y="104"/>
                </a:cubicBezTo>
                <a:cubicBezTo>
                  <a:pt x="50" y="104"/>
                  <a:pt x="48" y="106"/>
                  <a:pt x="48" y="108"/>
                </a:cubicBezTo>
                <a:cubicBezTo>
                  <a:pt x="48" y="111"/>
                  <a:pt x="50" y="112"/>
                  <a:pt x="52" y="112"/>
                </a:cubicBezTo>
                <a:cubicBezTo>
                  <a:pt x="60" y="112"/>
                  <a:pt x="60" y="112"/>
                  <a:pt x="60" y="112"/>
                </a:cubicBezTo>
                <a:cubicBezTo>
                  <a:pt x="63" y="112"/>
                  <a:pt x="64" y="111"/>
                  <a:pt x="64" y="108"/>
                </a:cubicBezTo>
                <a:cubicBezTo>
                  <a:pt x="64" y="106"/>
                  <a:pt x="63" y="104"/>
                  <a:pt x="60" y="104"/>
                </a:cubicBezTo>
                <a:moveTo>
                  <a:pt x="60" y="32"/>
                </a:moveTo>
                <a:cubicBezTo>
                  <a:pt x="52" y="32"/>
                  <a:pt x="52" y="32"/>
                  <a:pt x="52" y="32"/>
                </a:cubicBezTo>
                <a:cubicBezTo>
                  <a:pt x="50" y="32"/>
                  <a:pt x="48" y="34"/>
                  <a:pt x="48" y="36"/>
                </a:cubicBezTo>
                <a:cubicBezTo>
                  <a:pt x="48" y="39"/>
                  <a:pt x="50" y="40"/>
                  <a:pt x="52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3" y="40"/>
                  <a:pt x="64" y="39"/>
                  <a:pt x="64" y="36"/>
                </a:cubicBezTo>
                <a:cubicBezTo>
                  <a:pt x="64" y="34"/>
                  <a:pt x="63" y="32"/>
                  <a:pt x="60" y="32"/>
                </a:cubicBezTo>
                <a:moveTo>
                  <a:pt x="84" y="104"/>
                </a:moveTo>
                <a:cubicBezTo>
                  <a:pt x="76" y="104"/>
                  <a:pt x="76" y="104"/>
                  <a:pt x="76" y="104"/>
                </a:cubicBezTo>
                <a:cubicBezTo>
                  <a:pt x="74" y="104"/>
                  <a:pt x="72" y="106"/>
                  <a:pt x="72" y="108"/>
                </a:cubicBezTo>
                <a:cubicBezTo>
                  <a:pt x="72" y="111"/>
                  <a:pt x="74" y="112"/>
                  <a:pt x="76" y="112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87" y="112"/>
                  <a:pt x="88" y="111"/>
                  <a:pt x="88" y="108"/>
                </a:cubicBezTo>
                <a:cubicBezTo>
                  <a:pt x="88" y="106"/>
                  <a:pt x="87" y="104"/>
                  <a:pt x="84" y="104"/>
                </a:cubicBezTo>
                <a:moveTo>
                  <a:pt x="124" y="40"/>
                </a:moveTo>
                <a:cubicBezTo>
                  <a:pt x="132" y="40"/>
                  <a:pt x="132" y="40"/>
                  <a:pt x="132" y="40"/>
                </a:cubicBezTo>
                <a:cubicBezTo>
                  <a:pt x="135" y="40"/>
                  <a:pt x="136" y="39"/>
                  <a:pt x="136" y="36"/>
                </a:cubicBezTo>
                <a:cubicBezTo>
                  <a:pt x="136" y="34"/>
                  <a:pt x="135" y="32"/>
                  <a:pt x="132" y="32"/>
                </a:cubicBezTo>
                <a:cubicBezTo>
                  <a:pt x="124" y="32"/>
                  <a:pt x="124" y="32"/>
                  <a:pt x="124" y="32"/>
                </a:cubicBezTo>
                <a:cubicBezTo>
                  <a:pt x="122" y="32"/>
                  <a:pt x="120" y="34"/>
                  <a:pt x="120" y="36"/>
                </a:cubicBezTo>
                <a:cubicBezTo>
                  <a:pt x="120" y="39"/>
                  <a:pt x="122" y="40"/>
                  <a:pt x="124" y="40"/>
                </a:cubicBezTo>
                <a:moveTo>
                  <a:pt x="36" y="104"/>
                </a:moveTo>
                <a:cubicBezTo>
                  <a:pt x="28" y="104"/>
                  <a:pt x="28" y="104"/>
                  <a:pt x="28" y="104"/>
                </a:cubicBezTo>
                <a:cubicBezTo>
                  <a:pt x="26" y="104"/>
                  <a:pt x="24" y="106"/>
                  <a:pt x="24" y="108"/>
                </a:cubicBezTo>
                <a:cubicBezTo>
                  <a:pt x="24" y="111"/>
                  <a:pt x="26" y="112"/>
                  <a:pt x="28" y="112"/>
                </a:cubicBezTo>
                <a:cubicBezTo>
                  <a:pt x="36" y="112"/>
                  <a:pt x="36" y="112"/>
                  <a:pt x="36" y="112"/>
                </a:cubicBezTo>
                <a:cubicBezTo>
                  <a:pt x="39" y="112"/>
                  <a:pt x="40" y="111"/>
                  <a:pt x="40" y="108"/>
                </a:cubicBezTo>
                <a:cubicBezTo>
                  <a:pt x="40" y="106"/>
                  <a:pt x="39" y="104"/>
                  <a:pt x="36" y="104"/>
                </a:cubicBezTo>
                <a:moveTo>
                  <a:pt x="36" y="32"/>
                </a:moveTo>
                <a:cubicBezTo>
                  <a:pt x="28" y="32"/>
                  <a:pt x="28" y="32"/>
                  <a:pt x="28" y="32"/>
                </a:cubicBezTo>
                <a:cubicBezTo>
                  <a:pt x="26" y="32"/>
                  <a:pt x="24" y="34"/>
                  <a:pt x="24" y="36"/>
                </a:cubicBezTo>
                <a:cubicBezTo>
                  <a:pt x="24" y="39"/>
                  <a:pt x="26" y="40"/>
                  <a:pt x="28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9" y="40"/>
                  <a:pt x="40" y="39"/>
                  <a:pt x="40" y="36"/>
                </a:cubicBezTo>
                <a:cubicBezTo>
                  <a:pt x="40" y="34"/>
                  <a:pt x="39" y="32"/>
                  <a:pt x="36" y="32"/>
                </a:cubicBezTo>
                <a:moveTo>
                  <a:pt x="140" y="68"/>
                </a:moveTo>
                <a:cubicBezTo>
                  <a:pt x="138" y="68"/>
                  <a:pt x="136" y="70"/>
                  <a:pt x="136" y="72"/>
                </a:cubicBezTo>
                <a:cubicBezTo>
                  <a:pt x="136" y="75"/>
                  <a:pt x="138" y="76"/>
                  <a:pt x="140" y="76"/>
                </a:cubicBezTo>
                <a:cubicBezTo>
                  <a:pt x="143" y="76"/>
                  <a:pt x="144" y="75"/>
                  <a:pt x="144" y="72"/>
                </a:cubicBezTo>
                <a:cubicBezTo>
                  <a:pt x="144" y="70"/>
                  <a:pt x="143" y="68"/>
                  <a:pt x="140" y="68"/>
                </a:cubicBezTo>
                <a:moveTo>
                  <a:pt x="132" y="104"/>
                </a:moveTo>
                <a:cubicBezTo>
                  <a:pt x="124" y="104"/>
                  <a:pt x="124" y="104"/>
                  <a:pt x="124" y="104"/>
                </a:cubicBezTo>
                <a:cubicBezTo>
                  <a:pt x="122" y="104"/>
                  <a:pt x="120" y="106"/>
                  <a:pt x="120" y="108"/>
                </a:cubicBezTo>
                <a:cubicBezTo>
                  <a:pt x="120" y="111"/>
                  <a:pt x="122" y="112"/>
                  <a:pt x="124" y="112"/>
                </a:cubicBezTo>
                <a:cubicBezTo>
                  <a:pt x="132" y="112"/>
                  <a:pt x="132" y="112"/>
                  <a:pt x="132" y="112"/>
                </a:cubicBezTo>
                <a:cubicBezTo>
                  <a:pt x="135" y="112"/>
                  <a:pt x="136" y="111"/>
                  <a:pt x="136" y="108"/>
                </a:cubicBezTo>
                <a:cubicBezTo>
                  <a:pt x="136" y="106"/>
                  <a:pt x="135" y="104"/>
                  <a:pt x="132" y="104"/>
                </a:cubicBezTo>
                <a:moveTo>
                  <a:pt x="84" y="32"/>
                </a:moveTo>
                <a:cubicBezTo>
                  <a:pt x="76" y="32"/>
                  <a:pt x="76" y="32"/>
                  <a:pt x="76" y="32"/>
                </a:cubicBezTo>
                <a:cubicBezTo>
                  <a:pt x="74" y="32"/>
                  <a:pt x="72" y="34"/>
                  <a:pt x="72" y="36"/>
                </a:cubicBezTo>
                <a:cubicBezTo>
                  <a:pt x="72" y="39"/>
                  <a:pt x="74" y="40"/>
                  <a:pt x="76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7" y="40"/>
                  <a:pt x="88" y="39"/>
                  <a:pt x="88" y="36"/>
                </a:cubicBezTo>
                <a:cubicBezTo>
                  <a:pt x="88" y="34"/>
                  <a:pt x="87" y="32"/>
                  <a:pt x="84" y="32"/>
                </a:cubicBezTo>
                <a:moveTo>
                  <a:pt x="160" y="48"/>
                </a:moveTo>
                <a:cubicBezTo>
                  <a:pt x="160" y="32"/>
                  <a:pt x="160" y="32"/>
                  <a:pt x="160" y="32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160" y="8"/>
                  <a:pt x="153" y="0"/>
                  <a:pt x="144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8"/>
                  <a:pt x="0" y="1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8" y="128"/>
                  <a:pt x="16" y="128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53" y="128"/>
                  <a:pt x="160" y="121"/>
                  <a:pt x="160" y="112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9" y="96"/>
                  <a:pt x="176" y="89"/>
                  <a:pt x="176" y="8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6"/>
                  <a:pt x="169" y="48"/>
                  <a:pt x="160" y="48"/>
                </a:cubicBezTo>
                <a:moveTo>
                  <a:pt x="8" y="16"/>
                </a:moveTo>
                <a:cubicBezTo>
                  <a:pt x="8" y="12"/>
                  <a:pt x="12" y="8"/>
                  <a:pt x="16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9" y="8"/>
                  <a:pt x="152" y="12"/>
                  <a:pt x="152" y="16"/>
                </a:cubicBezTo>
                <a:cubicBezTo>
                  <a:pt x="152" y="19"/>
                  <a:pt x="152" y="19"/>
                  <a:pt x="152" y="19"/>
                </a:cubicBezTo>
                <a:cubicBezTo>
                  <a:pt x="150" y="17"/>
                  <a:pt x="147" y="16"/>
                  <a:pt x="144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3" y="16"/>
                  <a:pt x="11" y="17"/>
                  <a:pt x="8" y="19"/>
                </a:cubicBezTo>
                <a:lnTo>
                  <a:pt x="8" y="16"/>
                </a:lnTo>
                <a:close/>
                <a:moveTo>
                  <a:pt x="152" y="112"/>
                </a:moveTo>
                <a:cubicBezTo>
                  <a:pt x="152" y="117"/>
                  <a:pt x="149" y="120"/>
                  <a:pt x="144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7"/>
                  <a:pt x="8" y="11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9" y="24"/>
                  <a:pt x="152" y="28"/>
                  <a:pt x="152" y="32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36" y="48"/>
                  <a:pt x="136" y="48"/>
                  <a:pt x="136" y="48"/>
                </a:cubicBezTo>
                <a:cubicBezTo>
                  <a:pt x="128" y="48"/>
                  <a:pt x="120" y="56"/>
                  <a:pt x="120" y="64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20" y="89"/>
                  <a:pt x="128" y="96"/>
                  <a:pt x="136" y="96"/>
                </a:cubicBezTo>
                <a:cubicBezTo>
                  <a:pt x="152" y="96"/>
                  <a:pt x="152" y="96"/>
                  <a:pt x="152" y="96"/>
                </a:cubicBezTo>
                <a:lnTo>
                  <a:pt x="152" y="112"/>
                </a:lnTo>
                <a:close/>
                <a:moveTo>
                  <a:pt x="168" y="80"/>
                </a:moveTo>
                <a:cubicBezTo>
                  <a:pt x="168" y="85"/>
                  <a:pt x="165" y="88"/>
                  <a:pt x="160" y="88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32" y="88"/>
                  <a:pt x="128" y="85"/>
                  <a:pt x="128" y="80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8" y="60"/>
                  <a:pt x="132" y="56"/>
                  <a:pt x="136" y="56"/>
                </a:cubicBezTo>
                <a:cubicBezTo>
                  <a:pt x="160" y="56"/>
                  <a:pt x="160" y="56"/>
                  <a:pt x="160" y="56"/>
                </a:cubicBezTo>
                <a:cubicBezTo>
                  <a:pt x="165" y="56"/>
                  <a:pt x="168" y="60"/>
                  <a:pt x="168" y="64"/>
                </a:cubicBezTo>
                <a:lnTo>
                  <a:pt x="168" y="80"/>
                </a:lnTo>
                <a:close/>
                <a:moveTo>
                  <a:pt x="108" y="32"/>
                </a:moveTo>
                <a:cubicBezTo>
                  <a:pt x="100" y="32"/>
                  <a:pt x="100" y="32"/>
                  <a:pt x="100" y="32"/>
                </a:cubicBezTo>
                <a:cubicBezTo>
                  <a:pt x="98" y="32"/>
                  <a:pt x="96" y="34"/>
                  <a:pt x="96" y="36"/>
                </a:cubicBezTo>
                <a:cubicBezTo>
                  <a:pt x="96" y="39"/>
                  <a:pt x="98" y="40"/>
                  <a:pt x="100" y="40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11" y="40"/>
                  <a:pt x="112" y="39"/>
                  <a:pt x="112" y="36"/>
                </a:cubicBezTo>
                <a:cubicBezTo>
                  <a:pt x="112" y="34"/>
                  <a:pt x="111" y="32"/>
                  <a:pt x="108" y="32"/>
                </a:cubicBezTo>
                <a:moveTo>
                  <a:pt x="108" y="104"/>
                </a:moveTo>
                <a:cubicBezTo>
                  <a:pt x="100" y="104"/>
                  <a:pt x="100" y="104"/>
                  <a:pt x="100" y="104"/>
                </a:cubicBezTo>
                <a:cubicBezTo>
                  <a:pt x="98" y="104"/>
                  <a:pt x="96" y="106"/>
                  <a:pt x="96" y="108"/>
                </a:cubicBezTo>
                <a:cubicBezTo>
                  <a:pt x="96" y="111"/>
                  <a:pt x="98" y="112"/>
                  <a:pt x="100" y="112"/>
                </a:cubicBezTo>
                <a:cubicBezTo>
                  <a:pt x="108" y="112"/>
                  <a:pt x="108" y="112"/>
                  <a:pt x="108" y="112"/>
                </a:cubicBezTo>
                <a:cubicBezTo>
                  <a:pt x="111" y="112"/>
                  <a:pt x="112" y="111"/>
                  <a:pt x="112" y="108"/>
                </a:cubicBezTo>
                <a:cubicBezTo>
                  <a:pt x="112" y="106"/>
                  <a:pt x="111" y="104"/>
                  <a:pt x="108" y="10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165">
            <a:extLst>
              <a:ext uri="{FF2B5EF4-FFF2-40B4-BE49-F238E27FC236}">
                <a16:creationId xmlns:a16="http://schemas.microsoft.com/office/drawing/2014/main" id="{AD3BF38B-EA98-4CD5-A755-140306B28456}"/>
              </a:ext>
            </a:extLst>
          </p:cNvPr>
          <p:cNvSpPr>
            <a:spLocks noEditPoints="1"/>
          </p:cNvSpPr>
          <p:nvPr/>
        </p:nvSpPr>
        <p:spPr bwMode="auto">
          <a:xfrm>
            <a:off x="1978746" y="1585345"/>
            <a:ext cx="266700" cy="366713"/>
          </a:xfrm>
          <a:custGeom>
            <a:avLst/>
            <a:gdLst>
              <a:gd name="T0" fmla="*/ 64 w 128"/>
              <a:gd name="T1" fmla="*/ 32 h 176"/>
              <a:gd name="T2" fmla="*/ 32 w 128"/>
              <a:gd name="T3" fmla="*/ 64 h 176"/>
              <a:gd name="T4" fmla="*/ 64 w 128"/>
              <a:gd name="T5" fmla="*/ 96 h 176"/>
              <a:gd name="T6" fmla="*/ 96 w 128"/>
              <a:gd name="T7" fmla="*/ 64 h 176"/>
              <a:gd name="T8" fmla="*/ 64 w 128"/>
              <a:gd name="T9" fmla="*/ 32 h 176"/>
              <a:gd name="T10" fmla="*/ 64 w 128"/>
              <a:gd name="T11" fmla="*/ 88 h 176"/>
              <a:gd name="T12" fmla="*/ 40 w 128"/>
              <a:gd name="T13" fmla="*/ 64 h 176"/>
              <a:gd name="T14" fmla="*/ 64 w 128"/>
              <a:gd name="T15" fmla="*/ 40 h 176"/>
              <a:gd name="T16" fmla="*/ 88 w 128"/>
              <a:gd name="T17" fmla="*/ 64 h 176"/>
              <a:gd name="T18" fmla="*/ 64 w 128"/>
              <a:gd name="T19" fmla="*/ 88 h 176"/>
              <a:gd name="T20" fmla="*/ 64 w 128"/>
              <a:gd name="T21" fmla="*/ 0 h 176"/>
              <a:gd name="T22" fmla="*/ 0 w 128"/>
              <a:gd name="T23" fmla="*/ 64 h 176"/>
              <a:gd name="T24" fmla="*/ 64 w 128"/>
              <a:gd name="T25" fmla="*/ 176 h 176"/>
              <a:gd name="T26" fmla="*/ 128 w 128"/>
              <a:gd name="T27" fmla="*/ 64 h 176"/>
              <a:gd name="T28" fmla="*/ 64 w 128"/>
              <a:gd name="T29" fmla="*/ 0 h 176"/>
              <a:gd name="T30" fmla="*/ 64 w 128"/>
              <a:gd name="T31" fmla="*/ 164 h 176"/>
              <a:gd name="T32" fmla="*/ 8 w 128"/>
              <a:gd name="T33" fmla="*/ 64 h 176"/>
              <a:gd name="T34" fmla="*/ 64 w 128"/>
              <a:gd name="T35" fmla="*/ 8 h 176"/>
              <a:gd name="T36" fmla="*/ 120 w 128"/>
              <a:gd name="T37" fmla="*/ 64 h 176"/>
              <a:gd name="T38" fmla="*/ 64 w 128"/>
              <a:gd name="T39" fmla="*/ 1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" h="176">
                <a:moveTo>
                  <a:pt x="64" y="32"/>
                </a:moveTo>
                <a:cubicBezTo>
                  <a:pt x="47" y="32"/>
                  <a:pt x="32" y="46"/>
                  <a:pt x="32" y="64"/>
                </a:cubicBezTo>
                <a:cubicBezTo>
                  <a:pt x="32" y="82"/>
                  <a:pt x="47" y="96"/>
                  <a:pt x="64" y="96"/>
                </a:cubicBezTo>
                <a:cubicBezTo>
                  <a:pt x="82" y="96"/>
                  <a:pt x="96" y="82"/>
                  <a:pt x="96" y="64"/>
                </a:cubicBezTo>
                <a:cubicBezTo>
                  <a:pt x="96" y="46"/>
                  <a:pt x="82" y="32"/>
                  <a:pt x="64" y="32"/>
                </a:cubicBezTo>
                <a:moveTo>
                  <a:pt x="64" y="88"/>
                </a:moveTo>
                <a:cubicBezTo>
                  <a:pt x="51" y="88"/>
                  <a:pt x="40" y="77"/>
                  <a:pt x="40" y="64"/>
                </a:cubicBezTo>
                <a:cubicBezTo>
                  <a:pt x="40" y="51"/>
                  <a:pt x="51" y="40"/>
                  <a:pt x="64" y="40"/>
                </a:cubicBezTo>
                <a:cubicBezTo>
                  <a:pt x="78" y="40"/>
                  <a:pt x="88" y="51"/>
                  <a:pt x="88" y="64"/>
                </a:cubicBezTo>
                <a:cubicBezTo>
                  <a:pt x="88" y="77"/>
                  <a:pt x="78" y="88"/>
                  <a:pt x="64" y="88"/>
                </a:cubicBezTo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16"/>
                  <a:pt x="64" y="176"/>
                  <a:pt x="64" y="176"/>
                </a:cubicBezTo>
                <a:cubicBezTo>
                  <a:pt x="64" y="176"/>
                  <a:pt x="128" y="116"/>
                  <a:pt x="128" y="64"/>
                </a:cubicBezTo>
                <a:cubicBezTo>
                  <a:pt x="128" y="29"/>
                  <a:pt x="100" y="0"/>
                  <a:pt x="64" y="0"/>
                </a:cubicBezTo>
                <a:moveTo>
                  <a:pt x="64" y="164"/>
                </a:moveTo>
                <a:cubicBezTo>
                  <a:pt x="64" y="164"/>
                  <a:pt x="8" y="112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112"/>
                  <a:pt x="64" y="164"/>
                  <a:pt x="64" y="16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166">
            <a:extLst>
              <a:ext uri="{FF2B5EF4-FFF2-40B4-BE49-F238E27FC236}">
                <a16:creationId xmlns:a16="http://schemas.microsoft.com/office/drawing/2014/main" id="{B273C73D-B167-4657-97AE-864822ADBAD8}"/>
              </a:ext>
            </a:extLst>
          </p:cNvPr>
          <p:cNvSpPr>
            <a:spLocks noEditPoints="1"/>
          </p:cNvSpPr>
          <p:nvPr/>
        </p:nvSpPr>
        <p:spPr bwMode="auto">
          <a:xfrm>
            <a:off x="2590445" y="1585345"/>
            <a:ext cx="366713" cy="366713"/>
          </a:xfrm>
          <a:custGeom>
            <a:avLst/>
            <a:gdLst>
              <a:gd name="T0" fmla="*/ 24 w 177"/>
              <a:gd name="T1" fmla="*/ 52 h 176"/>
              <a:gd name="T2" fmla="*/ 80 w 177"/>
              <a:gd name="T3" fmla="*/ 52 h 176"/>
              <a:gd name="T4" fmla="*/ 52 w 177"/>
              <a:gd name="T5" fmla="*/ 72 h 176"/>
              <a:gd name="T6" fmla="*/ 52 w 177"/>
              <a:gd name="T7" fmla="*/ 32 h 176"/>
              <a:gd name="T8" fmla="*/ 52 w 177"/>
              <a:gd name="T9" fmla="*/ 72 h 176"/>
              <a:gd name="T10" fmla="*/ 0 w 177"/>
              <a:gd name="T11" fmla="*/ 52 h 176"/>
              <a:gd name="T12" fmla="*/ 104 w 177"/>
              <a:gd name="T13" fmla="*/ 52 h 176"/>
              <a:gd name="T14" fmla="*/ 52 w 177"/>
              <a:gd name="T15" fmla="*/ 125 h 176"/>
              <a:gd name="T16" fmla="*/ 8 w 177"/>
              <a:gd name="T17" fmla="*/ 52 h 176"/>
              <a:gd name="T18" fmla="*/ 96 w 177"/>
              <a:gd name="T19" fmla="*/ 52 h 176"/>
              <a:gd name="T20" fmla="*/ 96 w 177"/>
              <a:gd name="T21" fmla="*/ 168 h 176"/>
              <a:gd name="T22" fmla="*/ 84 w 177"/>
              <a:gd name="T23" fmla="*/ 171 h 176"/>
              <a:gd name="T24" fmla="*/ 96 w 177"/>
              <a:gd name="T25" fmla="*/ 176 h 176"/>
              <a:gd name="T26" fmla="*/ 100 w 177"/>
              <a:gd name="T27" fmla="*/ 172 h 176"/>
              <a:gd name="T28" fmla="*/ 56 w 177"/>
              <a:gd name="T29" fmla="*/ 148 h 176"/>
              <a:gd name="T30" fmla="*/ 48 w 177"/>
              <a:gd name="T31" fmla="*/ 148 h 176"/>
              <a:gd name="T32" fmla="*/ 53 w 177"/>
              <a:gd name="T33" fmla="*/ 156 h 176"/>
              <a:gd name="T34" fmla="*/ 57 w 177"/>
              <a:gd name="T35" fmla="*/ 151 h 176"/>
              <a:gd name="T36" fmla="*/ 73 w 177"/>
              <a:gd name="T37" fmla="*/ 164 h 176"/>
              <a:gd name="T38" fmla="*/ 61 w 177"/>
              <a:gd name="T39" fmla="*/ 162 h 176"/>
              <a:gd name="T40" fmla="*/ 70 w 177"/>
              <a:gd name="T41" fmla="*/ 171 h 176"/>
              <a:gd name="T42" fmla="*/ 75 w 177"/>
              <a:gd name="T43" fmla="*/ 169 h 176"/>
              <a:gd name="T44" fmla="*/ 129 w 177"/>
              <a:gd name="T45" fmla="*/ 88 h 176"/>
              <a:gd name="T46" fmla="*/ 135 w 177"/>
              <a:gd name="T47" fmla="*/ 86 h 176"/>
              <a:gd name="T48" fmla="*/ 138 w 177"/>
              <a:gd name="T49" fmla="*/ 75 h 176"/>
              <a:gd name="T50" fmla="*/ 128 w 177"/>
              <a:gd name="T51" fmla="*/ 82 h 176"/>
              <a:gd name="T52" fmla="*/ 152 w 177"/>
              <a:gd name="T53" fmla="*/ 58 h 176"/>
              <a:gd name="T54" fmla="*/ 145 w 177"/>
              <a:gd name="T55" fmla="*/ 69 h 176"/>
              <a:gd name="T56" fmla="*/ 150 w 177"/>
              <a:gd name="T57" fmla="*/ 69 h 176"/>
              <a:gd name="T58" fmla="*/ 158 w 177"/>
              <a:gd name="T59" fmla="*/ 59 h 176"/>
              <a:gd name="T60" fmla="*/ 153 w 177"/>
              <a:gd name="T61" fmla="*/ 137 h 176"/>
              <a:gd name="T62" fmla="*/ 150 w 177"/>
              <a:gd name="T63" fmla="*/ 146 h 176"/>
              <a:gd name="T64" fmla="*/ 153 w 177"/>
              <a:gd name="T65" fmla="*/ 154 h 176"/>
              <a:gd name="T66" fmla="*/ 158 w 177"/>
              <a:gd name="T67" fmla="*/ 150 h 176"/>
              <a:gd name="T68" fmla="*/ 157 w 177"/>
              <a:gd name="T69" fmla="*/ 141 h 176"/>
              <a:gd name="T70" fmla="*/ 176 w 177"/>
              <a:gd name="T71" fmla="*/ 48 h 176"/>
              <a:gd name="T72" fmla="*/ 167 w 177"/>
              <a:gd name="T73" fmla="*/ 48 h 176"/>
              <a:gd name="T74" fmla="*/ 169 w 177"/>
              <a:gd name="T75" fmla="*/ 56 h 176"/>
              <a:gd name="T76" fmla="*/ 174 w 177"/>
              <a:gd name="T77" fmla="*/ 54 h 176"/>
              <a:gd name="T78" fmla="*/ 142 w 177"/>
              <a:gd name="T79" fmla="*/ 160 h 176"/>
              <a:gd name="T80" fmla="*/ 133 w 177"/>
              <a:gd name="T81" fmla="*/ 168 h 176"/>
              <a:gd name="T82" fmla="*/ 139 w 177"/>
              <a:gd name="T83" fmla="*/ 170 h 176"/>
              <a:gd name="T84" fmla="*/ 148 w 177"/>
              <a:gd name="T85" fmla="*/ 161 h 176"/>
              <a:gd name="T86" fmla="*/ 133 w 177"/>
              <a:gd name="T87" fmla="*/ 106 h 176"/>
              <a:gd name="T88" fmla="*/ 127 w 177"/>
              <a:gd name="T89" fmla="*/ 96 h 176"/>
              <a:gd name="T90" fmla="*/ 126 w 177"/>
              <a:gd name="T91" fmla="*/ 110 h 176"/>
              <a:gd name="T92" fmla="*/ 131 w 177"/>
              <a:gd name="T93" fmla="*/ 112 h 176"/>
              <a:gd name="T94" fmla="*/ 149 w 177"/>
              <a:gd name="T95" fmla="*/ 124 h 176"/>
              <a:gd name="T96" fmla="*/ 138 w 177"/>
              <a:gd name="T97" fmla="*/ 117 h 176"/>
              <a:gd name="T98" fmla="*/ 143 w 177"/>
              <a:gd name="T99" fmla="*/ 129 h 176"/>
              <a:gd name="T100" fmla="*/ 149 w 177"/>
              <a:gd name="T101" fmla="*/ 130 h 176"/>
              <a:gd name="T102" fmla="*/ 120 w 177"/>
              <a:gd name="T103" fmla="*/ 167 h 176"/>
              <a:gd name="T104" fmla="*/ 109 w 177"/>
              <a:gd name="T105" fmla="*/ 172 h 176"/>
              <a:gd name="T106" fmla="*/ 113 w 177"/>
              <a:gd name="T107" fmla="*/ 176 h 176"/>
              <a:gd name="T108" fmla="*/ 125 w 177"/>
              <a:gd name="T109" fmla="*/ 17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7" h="176">
                <a:moveTo>
                  <a:pt x="52" y="24"/>
                </a:moveTo>
                <a:cubicBezTo>
                  <a:pt x="37" y="24"/>
                  <a:pt x="24" y="37"/>
                  <a:pt x="24" y="52"/>
                </a:cubicBezTo>
                <a:cubicBezTo>
                  <a:pt x="24" y="67"/>
                  <a:pt x="37" y="80"/>
                  <a:pt x="52" y="80"/>
                </a:cubicBezTo>
                <a:cubicBezTo>
                  <a:pt x="68" y="80"/>
                  <a:pt x="80" y="67"/>
                  <a:pt x="80" y="52"/>
                </a:cubicBezTo>
                <a:cubicBezTo>
                  <a:pt x="80" y="37"/>
                  <a:pt x="68" y="24"/>
                  <a:pt x="52" y="24"/>
                </a:cubicBezTo>
                <a:moveTo>
                  <a:pt x="52" y="72"/>
                </a:moveTo>
                <a:cubicBezTo>
                  <a:pt x="41" y="72"/>
                  <a:pt x="32" y="63"/>
                  <a:pt x="32" y="52"/>
                </a:cubicBezTo>
                <a:cubicBezTo>
                  <a:pt x="32" y="41"/>
                  <a:pt x="41" y="32"/>
                  <a:pt x="52" y="32"/>
                </a:cubicBezTo>
                <a:cubicBezTo>
                  <a:pt x="63" y="32"/>
                  <a:pt x="72" y="41"/>
                  <a:pt x="72" y="52"/>
                </a:cubicBezTo>
                <a:cubicBezTo>
                  <a:pt x="72" y="63"/>
                  <a:pt x="63" y="72"/>
                  <a:pt x="52" y="72"/>
                </a:cubicBezTo>
                <a:moveTo>
                  <a:pt x="52" y="0"/>
                </a:moveTo>
                <a:cubicBezTo>
                  <a:pt x="24" y="0"/>
                  <a:pt x="0" y="23"/>
                  <a:pt x="0" y="52"/>
                </a:cubicBezTo>
                <a:cubicBezTo>
                  <a:pt x="0" y="95"/>
                  <a:pt x="52" y="136"/>
                  <a:pt x="52" y="136"/>
                </a:cubicBezTo>
                <a:cubicBezTo>
                  <a:pt x="52" y="136"/>
                  <a:pt x="104" y="95"/>
                  <a:pt x="104" y="52"/>
                </a:cubicBezTo>
                <a:cubicBezTo>
                  <a:pt x="104" y="23"/>
                  <a:pt x="81" y="0"/>
                  <a:pt x="52" y="0"/>
                </a:cubicBezTo>
                <a:moveTo>
                  <a:pt x="52" y="125"/>
                </a:moveTo>
                <a:cubicBezTo>
                  <a:pt x="48" y="121"/>
                  <a:pt x="40" y="114"/>
                  <a:pt x="32" y="105"/>
                </a:cubicBezTo>
                <a:cubicBezTo>
                  <a:pt x="21" y="92"/>
                  <a:pt x="8" y="72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77" y="8"/>
                  <a:pt x="96" y="28"/>
                  <a:pt x="96" y="52"/>
                </a:cubicBezTo>
                <a:cubicBezTo>
                  <a:pt x="96" y="83"/>
                  <a:pt x="65" y="114"/>
                  <a:pt x="52" y="125"/>
                </a:cubicBezTo>
                <a:moveTo>
                  <a:pt x="96" y="168"/>
                </a:moveTo>
                <a:cubicBezTo>
                  <a:pt x="94" y="168"/>
                  <a:pt x="91" y="167"/>
                  <a:pt x="88" y="167"/>
                </a:cubicBezTo>
                <a:cubicBezTo>
                  <a:pt x="86" y="167"/>
                  <a:pt x="84" y="168"/>
                  <a:pt x="84" y="171"/>
                </a:cubicBezTo>
                <a:cubicBezTo>
                  <a:pt x="84" y="173"/>
                  <a:pt x="85" y="175"/>
                  <a:pt x="87" y="175"/>
                </a:cubicBezTo>
                <a:cubicBezTo>
                  <a:pt x="90" y="175"/>
                  <a:pt x="93" y="176"/>
                  <a:pt x="96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98" y="176"/>
                  <a:pt x="100" y="174"/>
                  <a:pt x="100" y="172"/>
                </a:cubicBezTo>
                <a:cubicBezTo>
                  <a:pt x="100" y="170"/>
                  <a:pt x="98" y="168"/>
                  <a:pt x="96" y="168"/>
                </a:cubicBezTo>
                <a:moveTo>
                  <a:pt x="56" y="148"/>
                </a:moveTo>
                <a:cubicBezTo>
                  <a:pt x="56" y="146"/>
                  <a:pt x="54" y="144"/>
                  <a:pt x="52" y="144"/>
                </a:cubicBezTo>
                <a:cubicBezTo>
                  <a:pt x="50" y="144"/>
                  <a:pt x="48" y="146"/>
                  <a:pt x="48" y="148"/>
                </a:cubicBezTo>
                <a:cubicBezTo>
                  <a:pt x="48" y="148"/>
                  <a:pt x="48" y="150"/>
                  <a:pt x="49" y="153"/>
                </a:cubicBezTo>
                <a:cubicBezTo>
                  <a:pt x="50" y="155"/>
                  <a:pt x="51" y="156"/>
                  <a:pt x="53" y="156"/>
                </a:cubicBezTo>
                <a:cubicBezTo>
                  <a:pt x="53" y="156"/>
                  <a:pt x="54" y="156"/>
                  <a:pt x="54" y="156"/>
                </a:cubicBezTo>
                <a:cubicBezTo>
                  <a:pt x="56" y="155"/>
                  <a:pt x="58" y="153"/>
                  <a:pt x="57" y="151"/>
                </a:cubicBezTo>
                <a:cubicBezTo>
                  <a:pt x="56" y="149"/>
                  <a:pt x="56" y="148"/>
                  <a:pt x="56" y="148"/>
                </a:cubicBezTo>
                <a:moveTo>
                  <a:pt x="73" y="164"/>
                </a:moveTo>
                <a:cubicBezTo>
                  <a:pt x="70" y="163"/>
                  <a:pt x="68" y="162"/>
                  <a:pt x="66" y="161"/>
                </a:cubicBezTo>
                <a:cubicBezTo>
                  <a:pt x="64" y="159"/>
                  <a:pt x="62" y="160"/>
                  <a:pt x="61" y="162"/>
                </a:cubicBezTo>
                <a:cubicBezTo>
                  <a:pt x="59" y="164"/>
                  <a:pt x="60" y="166"/>
                  <a:pt x="62" y="167"/>
                </a:cubicBezTo>
                <a:cubicBezTo>
                  <a:pt x="64" y="169"/>
                  <a:pt x="67" y="170"/>
                  <a:pt x="70" y="171"/>
                </a:cubicBezTo>
                <a:cubicBezTo>
                  <a:pt x="71" y="171"/>
                  <a:pt x="71" y="171"/>
                  <a:pt x="72" y="171"/>
                </a:cubicBezTo>
                <a:cubicBezTo>
                  <a:pt x="73" y="171"/>
                  <a:pt x="75" y="170"/>
                  <a:pt x="75" y="169"/>
                </a:cubicBezTo>
                <a:cubicBezTo>
                  <a:pt x="76" y="167"/>
                  <a:pt x="75" y="164"/>
                  <a:pt x="73" y="164"/>
                </a:cubicBezTo>
                <a:moveTo>
                  <a:pt x="129" y="88"/>
                </a:moveTo>
                <a:cubicBezTo>
                  <a:pt x="130" y="88"/>
                  <a:pt x="130" y="88"/>
                  <a:pt x="131" y="88"/>
                </a:cubicBezTo>
                <a:cubicBezTo>
                  <a:pt x="132" y="88"/>
                  <a:pt x="134" y="88"/>
                  <a:pt x="135" y="86"/>
                </a:cubicBezTo>
                <a:cubicBezTo>
                  <a:pt x="136" y="84"/>
                  <a:pt x="137" y="82"/>
                  <a:pt x="139" y="80"/>
                </a:cubicBezTo>
                <a:cubicBezTo>
                  <a:pt x="140" y="79"/>
                  <a:pt x="140" y="76"/>
                  <a:pt x="138" y="75"/>
                </a:cubicBezTo>
                <a:cubicBezTo>
                  <a:pt x="137" y="73"/>
                  <a:pt x="134" y="73"/>
                  <a:pt x="133" y="75"/>
                </a:cubicBezTo>
                <a:cubicBezTo>
                  <a:pt x="131" y="78"/>
                  <a:pt x="129" y="80"/>
                  <a:pt x="128" y="82"/>
                </a:cubicBezTo>
                <a:cubicBezTo>
                  <a:pt x="126" y="84"/>
                  <a:pt x="127" y="87"/>
                  <a:pt x="129" y="88"/>
                </a:cubicBezTo>
                <a:moveTo>
                  <a:pt x="152" y="58"/>
                </a:moveTo>
                <a:cubicBezTo>
                  <a:pt x="150" y="59"/>
                  <a:pt x="148" y="61"/>
                  <a:pt x="145" y="63"/>
                </a:cubicBezTo>
                <a:cubicBezTo>
                  <a:pt x="144" y="64"/>
                  <a:pt x="143" y="67"/>
                  <a:pt x="145" y="69"/>
                </a:cubicBezTo>
                <a:cubicBezTo>
                  <a:pt x="146" y="70"/>
                  <a:pt x="147" y="70"/>
                  <a:pt x="148" y="70"/>
                </a:cubicBezTo>
                <a:cubicBezTo>
                  <a:pt x="149" y="70"/>
                  <a:pt x="150" y="70"/>
                  <a:pt x="150" y="69"/>
                </a:cubicBezTo>
                <a:cubicBezTo>
                  <a:pt x="153" y="67"/>
                  <a:pt x="155" y="66"/>
                  <a:pt x="157" y="64"/>
                </a:cubicBezTo>
                <a:cubicBezTo>
                  <a:pt x="159" y="63"/>
                  <a:pt x="159" y="61"/>
                  <a:pt x="158" y="59"/>
                </a:cubicBezTo>
                <a:cubicBezTo>
                  <a:pt x="156" y="57"/>
                  <a:pt x="154" y="57"/>
                  <a:pt x="152" y="58"/>
                </a:cubicBezTo>
                <a:moveTo>
                  <a:pt x="153" y="137"/>
                </a:moveTo>
                <a:cubicBezTo>
                  <a:pt x="151" y="138"/>
                  <a:pt x="149" y="140"/>
                  <a:pt x="150" y="142"/>
                </a:cubicBezTo>
                <a:cubicBezTo>
                  <a:pt x="150" y="143"/>
                  <a:pt x="150" y="145"/>
                  <a:pt x="150" y="146"/>
                </a:cubicBezTo>
                <a:cubicBezTo>
                  <a:pt x="150" y="147"/>
                  <a:pt x="150" y="148"/>
                  <a:pt x="150" y="149"/>
                </a:cubicBezTo>
                <a:cubicBezTo>
                  <a:pt x="149" y="151"/>
                  <a:pt x="151" y="153"/>
                  <a:pt x="153" y="154"/>
                </a:cubicBezTo>
                <a:cubicBezTo>
                  <a:pt x="153" y="154"/>
                  <a:pt x="153" y="154"/>
                  <a:pt x="154" y="154"/>
                </a:cubicBezTo>
                <a:cubicBezTo>
                  <a:pt x="156" y="154"/>
                  <a:pt x="157" y="152"/>
                  <a:pt x="158" y="150"/>
                </a:cubicBezTo>
                <a:cubicBezTo>
                  <a:pt x="158" y="149"/>
                  <a:pt x="158" y="147"/>
                  <a:pt x="158" y="146"/>
                </a:cubicBezTo>
                <a:cubicBezTo>
                  <a:pt x="158" y="144"/>
                  <a:pt x="158" y="142"/>
                  <a:pt x="157" y="141"/>
                </a:cubicBezTo>
                <a:cubicBezTo>
                  <a:pt x="157" y="138"/>
                  <a:pt x="155" y="137"/>
                  <a:pt x="153" y="137"/>
                </a:cubicBezTo>
                <a:moveTo>
                  <a:pt x="176" y="48"/>
                </a:moveTo>
                <a:cubicBezTo>
                  <a:pt x="175" y="46"/>
                  <a:pt x="172" y="45"/>
                  <a:pt x="170" y="46"/>
                </a:cubicBezTo>
                <a:cubicBezTo>
                  <a:pt x="170" y="46"/>
                  <a:pt x="169" y="47"/>
                  <a:pt x="167" y="48"/>
                </a:cubicBezTo>
                <a:cubicBezTo>
                  <a:pt x="165" y="50"/>
                  <a:pt x="164" y="52"/>
                  <a:pt x="165" y="54"/>
                </a:cubicBezTo>
                <a:cubicBezTo>
                  <a:pt x="166" y="55"/>
                  <a:pt x="167" y="56"/>
                  <a:pt x="169" y="56"/>
                </a:cubicBezTo>
                <a:cubicBezTo>
                  <a:pt x="169" y="56"/>
                  <a:pt x="170" y="56"/>
                  <a:pt x="171" y="55"/>
                </a:cubicBezTo>
                <a:cubicBezTo>
                  <a:pt x="173" y="54"/>
                  <a:pt x="174" y="54"/>
                  <a:pt x="174" y="54"/>
                </a:cubicBezTo>
                <a:cubicBezTo>
                  <a:pt x="176" y="53"/>
                  <a:pt x="177" y="50"/>
                  <a:pt x="176" y="48"/>
                </a:cubicBezTo>
                <a:moveTo>
                  <a:pt x="142" y="160"/>
                </a:moveTo>
                <a:cubicBezTo>
                  <a:pt x="140" y="161"/>
                  <a:pt x="138" y="162"/>
                  <a:pt x="136" y="163"/>
                </a:cubicBezTo>
                <a:cubicBezTo>
                  <a:pt x="133" y="164"/>
                  <a:pt x="132" y="166"/>
                  <a:pt x="133" y="168"/>
                </a:cubicBezTo>
                <a:cubicBezTo>
                  <a:pt x="134" y="170"/>
                  <a:pt x="135" y="171"/>
                  <a:pt x="137" y="171"/>
                </a:cubicBezTo>
                <a:cubicBezTo>
                  <a:pt x="138" y="171"/>
                  <a:pt x="138" y="171"/>
                  <a:pt x="139" y="170"/>
                </a:cubicBezTo>
                <a:cubicBezTo>
                  <a:pt x="142" y="169"/>
                  <a:pt x="144" y="168"/>
                  <a:pt x="147" y="166"/>
                </a:cubicBezTo>
                <a:cubicBezTo>
                  <a:pt x="148" y="165"/>
                  <a:pt x="149" y="162"/>
                  <a:pt x="148" y="161"/>
                </a:cubicBezTo>
                <a:cubicBezTo>
                  <a:pt x="146" y="159"/>
                  <a:pt x="144" y="158"/>
                  <a:pt x="142" y="160"/>
                </a:cubicBezTo>
                <a:moveTo>
                  <a:pt x="133" y="106"/>
                </a:moveTo>
                <a:cubicBezTo>
                  <a:pt x="132" y="104"/>
                  <a:pt x="131" y="102"/>
                  <a:pt x="131" y="100"/>
                </a:cubicBezTo>
                <a:cubicBezTo>
                  <a:pt x="131" y="98"/>
                  <a:pt x="129" y="96"/>
                  <a:pt x="127" y="96"/>
                </a:cubicBezTo>
                <a:cubicBezTo>
                  <a:pt x="124" y="97"/>
                  <a:pt x="123" y="98"/>
                  <a:pt x="123" y="101"/>
                </a:cubicBezTo>
                <a:cubicBezTo>
                  <a:pt x="123" y="104"/>
                  <a:pt x="124" y="107"/>
                  <a:pt x="126" y="110"/>
                </a:cubicBezTo>
                <a:cubicBezTo>
                  <a:pt x="127" y="111"/>
                  <a:pt x="128" y="112"/>
                  <a:pt x="130" y="112"/>
                </a:cubicBezTo>
                <a:cubicBezTo>
                  <a:pt x="130" y="112"/>
                  <a:pt x="131" y="112"/>
                  <a:pt x="131" y="112"/>
                </a:cubicBezTo>
                <a:cubicBezTo>
                  <a:pt x="133" y="111"/>
                  <a:pt x="134" y="108"/>
                  <a:pt x="133" y="106"/>
                </a:cubicBezTo>
                <a:moveTo>
                  <a:pt x="149" y="124"/>
                </a:moveTo>
                <a:cubicBezTo>
                  <a:pt x="148" y="122"/>
                  <a:pt x="146" y="120"/>
                  <a:pt x="144" y="118"/>
                </a:cubicBezTo>
                <a:cubicBezTo>
                  <a:pt x="142" y="116"/>
                  <a:pt x="139" y="116"/>
                  <a:pt x="138" y="117"/>
                </a:cubicBezTo>
                <a:cubicBezTo>
                  <a:pt x="136" y="119"/>
                  <a:pt x="136" y="122"/>
                  <a:pt x="138" y="123"/>
                </a:cubicBezTo>
                <a:cubicBezTo>
                  <a:pt x="140" y="125"/>
                  <a:pt x="142" y="127"/>
                  <a:pt x="143" y="129"/>
                </a:cubicBezTo>
                <a:cubicBezTo>
                  <a:pt x="144" y="130"/>
                  <a:pt x="145" y="131"/>
                  <a:pt x="146" y="131"/>
                </a:cubicBezTo>
                <a:cubicBezTo>
                  <a:pt x="147" y="131"/>
                  <a:pt x="148" y="130"/>
                  <a:pt x="149" y="130"/>
                </a:cubicBezTo>
                <a:cubicBezTo>
                  <a:pt x="150" y="128"/>
                  <a:pt x="151" y="126"/>
                  <a:pt x="149" y="124"/>
                </a:cubicBezTo>
                <a:moveTo>
                  <a:pt x="120" y="167"/>
                </a:moveTo>
                <a:cubicBezTo>
                  <a:pt x="118" y="167"/>
                  <a:pt x="115" y="168"/>
                  <a:pt x="112" y="168"/>
                </a:cubicBezTo>
                <a:cubicBezTo>
                  <a:pt x="110" y="168"/>
                  <a:pt x="109" y="170"/>
                  <a:pt x="109" y="172"/>
                </a:cubicBezTo>
                <a:cubicBezTo>
                  <a:pt x="109" y="174"/>
                  <a:pt x="111" y="176"/>
                  <a:pt x="113" y="176"/>
                </a:cubicBezTo>
                <a:cubicBezTo>
                  <a:pt x="113" y="176"/>
                  <a:pt x="113" y="176"/>
                  <a:pt x="113" y="176"/>
                </a:cubicBezTo>
                <a:cubicBezTo>
                  <a:pt x="116" y="176"/>
                  <a:pt x="119" y="175"/>
                  <a:pt x="122" y="175"/>
                </a:cubicBezTo>
                <a:cubicBezTo>
                  <a:pt x="124" y="175"/>
                  <a:pt x="125" y="173"/>
                  <a:pt x="125" y="170"/>
                </a:cubicBezTo>
                <a:cubicBezTo>
                  <a:pt x="125" y="168"/>
                  <a:pt x="123" y="167"/>
                  <a:pt x="120" y="167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167">
            <a:extLst>
              <a:ext uri="{FF2B5EF4-FFF2-40B4-BE49-F238E27FC236}">
                <a16:creationId xmlns:a16="http://schemas.microsoft.com/office/drawing/2014/main" id="{B24E42EF-E4A0-41A6-9BC5-A084087C1110}"/>
              </a:ext>
            </a:extLst>
          </p:cNvPr>
          <p:cNvSpPr>
            <a:spLocks noEditPoints="1"/>
          </p:cNvSpPr>
          <p:nvPr/>
        </p:nvSpPr>
        <p:spPr bwMode="auto">
          <a:xfrm>
            <a:off x="3302157" y="1585345"/>
            <a:ext cx="165100" cy="366713"/>
          </a:xfrm>
          <a:custGeom>
            <a:avLst/>
            <a:gdLst>
              <a:gd name="T0" fmla="*/ 40 w 80"/>
              <a:gd name="T1" fmla="*/ 0 h 176"/>
              <a:gd name="T2" fmla="*/ 0 w 80"/>
              <a:gd name="T3" fmla="*/ 40 h 176"/>
              <a:gd name="T4" fmla="*/ 22 w 80"/>
              <a:gd name="T5" fmla="*/ 76 h 176"/>
              <a:gd name="T6" fmla="*/ 40 w 80"/>
              <a:gd name="T7" fmla="*/ 176 h 176"/>
              <a:gd name="T8" fmla="*/ 58 w 80"/>
              <a:gd name="T9" fmla="*/ 76 h 176"/>
              <a:gd name="T10" fmla="*/ 80 w 80"/>
              <a:gd name="T11" fmla="*/ 40 h 176"/>
              <a:gd name="T12" fmla="*/ 40 w 80"/>
              <a:gd name="T13" fmla="*/ 0 h 176"/>
              <a:gd name="T14" fmla="*/ 40 w 80"/>
              <a:gd name="T15" fmla="*/ 140 h 176"/>
              <a:gd name="T16" fmla="*/ 30 w 80"/>
              <a:gd name="T17" fmla="*/ 79 h 176"/>
              <a:gd name="T18" fmla="*/ 40 w 80"/>
              <a:gd name="T19" fmla="*/ 80 h 176"/>
              <a:gd name="T20" fmla="*/ 50 w 80"/>
              <a:gd name="T21" fmla="*/ 79 h 176"/>
              <a:gd name="T22" fmla="*/ 40 w 80"/>
              <a:gd name="T23" fmla="*/ 140 h 176"/>
              <a:gd name="T24" fmla="*/ 40 w 80"/>
              <a:gd name="T25" fmla="*/ 72 h 176"/>
              <a:gd name="T26" fmla="*/ 8 w 80"/>
              <a:gd name="T27" fmla="*/ 40 h 176"/>
              <a:gd name="T28" fmla="*/ 40 w 80"/>
              <a:gd name="T29" fmla="*/ 8 h 176"/>
              <a:gd name="T30" fmla="*/ 72 w 80"/>
              <a:gd name="T31" fmla="*/ 40 h 176"/>
              <a:gd name="T32" fmla="*/ 40 w 80"/>
              <a:gd name="T33" fmla="*/ 72 h 176"/>
              <a:gd name="T34" fmla="*/ 40 w 80"/>
              <a:gd name="T35" fmla="*/ 16 h 176"/>
              <a:gd name="T36" fmla="*/ 16 w 80"/>
              <a:gd name="T37" fmla="*/ 40 h 176"/>
              <a:gd name="T38" fmla="*/ 20 w 80"/>
              <a:gd name="T39" fmla="*/ 44 h 176"/>
              <a:gd name="T40" fmla="*/ 24 w 80"/>
              <a:gd name="T41" fmla="*/ 40 h 176"/>
              <a:gd name="T42" fmla="*/ 40 w 80"/>
              <a:gd name="T43" fmla="*/ 24 h 176"/>
              <a:gd name="T44" fmla="*/ 44 w 80"/>
              <a:gd name="T45" fmla="*/ 20 h 176"/>
              <a:gd name="T46" fmla="*/ 40 w 80"/>
              <a:gd name="T47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0" h="176"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56"/>
                  <a:pt x="9" y="69"/>
                  <a:pt x="22" y="76"/>
                </a:cubicBezTo>
                <a:cubicBezTo>
                  <a:pt x="40" y="176"/>
                  <a:pt x="40" y="176"/>
                  <a:pt x="40" y="176"/>
                </a:cubicBezTo>
                <a:cubicBezTo>
                  <a:pt x="58" y="76"/>
                  <a:pt x="58" y="76"/>
                  <a:pt x="58" y="76"/>
                </a:cubicBezTo>
                <a:cubicBezTo>
                  <a:pt x="71" y="69"/>
                  <a:pt x="80" y="56"/>
                  <a:pt x="80" y="40"/>
                </a:cubicBezTo>
                <a:cubicBezTo>
                  <a:pt x="80" y="18"/>
                  <a:pt x="62" y="0"/>
                  <a:pt x="40" y="0"/>
                </a:cubicBezTo>
                <a:moveTo>
                  <a:pt x="40" y="140"/>
                </a:moveTo>
                <a:cubicBezTo>
                  <a:pt x="30" y="79"/>
                  <a:pt x="30" y="79"/>
                  <a:pt x="30" y="79"/>
                </a:cubicBezTo>
                <a:cubicBezTo>
                  <a:pt x="34" y="79"/>
                  <a:pt x="37" y="80"/>
                  <a:pt x="40" y="80"/>
                </a:cubicBezTo>
                <a:cubicBezTo>
                  <a:pt x="44" y="80"/>
                  <a:pt x="47" y="79"/>
                  <a:pt x="50" y="79"/>
                </a:cubicBezTo>
                <a:lnTo>
                  <a:pt x="40" y="140"/>
                </a:lnTo>
                <a:close/>
                <a:moveTo>
                  <a:pt x="40" y="72"/>
                </a:moveTo>
                <a:cubicBezTo>
                  <a:pt x="23" y="72"/>
                  <a:pt x="8" y="58"/>
                  <a:pt x="8" y="40"/>
                </a:cubicBezTo>
                <a:cubicBezTo>
                  <a:pt x="8" y="22"/>
                  <a:pt x="23" y="8"/>
                  <a:pt x="40" y="8"/>
                </a:cubicBezTo>
                <a:cubicBezTo>
                  <a:pt x="58" y="8"/>
                  <a:pt x="72" y="22"/>
                  <a:pt x="72" y="40"/>
                </a:cubicBezTo>
                <a:cubicBezTo>
                  <a:pt x="72" y="58"/>
                  <a:pt x="58" y="72"/>
                  <a:pt x="40" y="72"/>
                </a:cubicBezTo>
                <a:moveTo>
                  <a:pt x="40" y="16"/>
                </a:moveTo>
                <a:cubicBezTo>
                  <a:pt x="40" y="16"/>
                  <a:pt x="16" y="16"/>
                  <a:pt x="16" y="40"/>
                </a:cubicBezTo>
                <a:cubicBezTo>
                  <a:pt x="16" y="42"/>
                  <a:pt x="18" y="44"/>
                  <a:pt x="20" y="44"/>
                </a:cubicBezTo>
                <a:cubicBezTo>
                  <a:pt x="23" y="44"/>
                  <a:pt x="24" y="42"/>
                  <a:pt x="24" y="40"/>
                </a:cubicBezTo>
                <a:cubicBezTo>
                  <a:pt x="24" y="24"/>
                  <a:pt x="40" y="24"/>
                  <a:pt x="40" y="24"/>
                </a:cubicBezTo>
                <a:cubicBezTo>
                  <a:pt x="43" y="24"/>
                  <a:pt x="44" y="22"/>
                  <a:pt x="44" y="20"/>
                </a:cubicBezTo>
                <a:cubicBezTo>
                  <a:pt x="44" y="18"/>
                  <a:pt x="43" y="16"/>
                  <a:pt x="40" y="1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168">
            <a:extLst>
              <a:ext uri="{FF2B5EF4-FFF2-40B4-BE49-F238E27FC236}">
                <a16:creationId xmlns:a16="http://schemas.microsoft.com/office/drawing/2014/main" id="{16552D69-9999-4050-8A00-6227D1285292}"/>
              </a:ext>
            </a:extLst>
          </p:cNvPr>
          <p:cNvSpPr>
            <a:spLocks noEditPoints="1"/>
          </p:cNvSpPr>
          <p:nvPr/>
        </p:nvSpPr>
        <p:spPr bwMode="auto">
          <a:xfrm>
            <a:off x="3812256" y="1585345"/>
            <a:ext cx="365125" cy="366713"/>
          </a:xfrm>
          <a:custGeom>
            <a:avLst/>
            <a:gdLst>
              <a:gd name="T0" fmla="*/ 94 w 176"/>
              <a:gd name="T1" fmla="*/ 94 h 176"/>
              <a:gd name="T2" fmla="*/ 94 w 176"/>
              <a:gd name="T3" fmla="*/ 82 h 176"/>
              <a:gd name="T4" fmla="*/ 83 w 176"/>
              <a:gd name="T5" fmla="*/ 82 h 176"/>
              <a:gd name="T6" fmla="*/ 83 w 176"/>
              <a:gd name="T7" fmla="*/ 94 h 176"/>
              <a:gd name="T8" fmla="*/ 94 w 176"/>
              <a:gd name="T9" fmla="*/ 94 h 176"/>
              <a:gd name="T10" fmla="*/ 88 w 176"/>
              <a:gd name="T11" fmla="*/ 0 h 176"/>
              <a:gd name="T12" fmla="*/ 0 w 176"/>
              <a:gd name="T13" fmla="*/ 88 h 176"/>
              <a:gd name="T14" fmla="*/ 88 w 176"/>
              <a:gd name="T15" fmla="*/ 176 h 176"/>
              <a:gd name="T16" fmla="*/ 176 w 176"/>
              <a:gd name="T17" fmla="*/ 88 h 176"/>
              <a:gd name="T18" fmla="*/ 88 w 176"/>
              <a:gd name="T19" fmla="*/ 0 h 176"/>
              <a:gd name="T20" fmla="*/ 92 w 176"/>
              <a:gd name="T21" fmla="*/ 168 h 176"/>
              <a:gd name="T22" fmla="*/ 92 w 176"/>
              <a:gd name="T23" fmla="*/ 156 h 176"/>
              <a:gd name="T24" fmla="*/ 88 w 176"/>
              <a:gd name="T25" fmla="*/ 152 h 176"/>
              <a:gd name="T26" fmla="*/ 84 w 176"/>
              <a:gd name="T27" fmla="*/ 156 h 176"/>
              <a:gd name="T28" fmla="*/ 84 w 176"/>
              <a:gd name="T29" fmla="*/ 168 h 176"/>
              <a:gd name="T30" fmla="*/ 8 w 176"/>
              <a:gd name="T31" fmla="*/ 92 h 176"/>
              <a:gd name="T32" fmla="*/ 20 w 176"/>
              <a:gd name="T33" fmla="*/ 92 h 176"/>
              <a:gd name="T34" fmla="*/ 24 w 176"/>
              <a:gd name="T35" fmla="*/ 88 h 176"/>
              <a:gd name="T36" fmla="*/ 20 w 176"/>
              <a:gd name="T37" fmla="*/ 84 h 176"/>
              <a:gd name="T38" fmla="*/ 8 w 176"/>
              <a:gd name="T39" fmla="*/ 84 h 176"/>
              <a:gd name="T40" fmla="*/ 84 w 176"/>
              <a:gd name="T41" fmla="*/ 8 h 176"/>
              <a:gd name="T42" fmla="*/ 84 w 176"/>
              <a:gd name="T43" fmla="*/ 20 h 176"/>
              <a:gd name="T44" fmla="*/ 88 w 176"/>
              <a:gd name="T45" fmla="*/ 24 h 176"/>
              <a:gd name="T46" fmla="*/ 92 w 176"/>
              <a:gd name="T47" fmla="*/ 20 h 176"/>
              <a:gd name="T48" fmla="*/ 92 w 176"/>
              <a:gd name="T49" fmla="*/ 8 h 176"/>
              <a:gd name="T50" fmla="*/ 168 w 176"/>
              <a:gd name="T51" fmla="*/ 84 h 176"/>
              <a:gd name="T52" fmla="*/ 156 w 176"/>
              <a:gd name="T53" fmla="*/ 84 h 176"/>
              <a:gd name="T54" fmla="*/ 152 w 176"/>
              <a:gd name="T55" fmla="*/ 88 h 176"/>
              <a:gd name="T56" fmla="*/ 156 w 176"/>
              <a:gd name="T57" fmla="*/ 92 h 176"/>
              <a:gd name="T58" fmla="*/ 168 w 176"/>
              <a:gd name="T59" fmla="*/ 92 h 176"/>
              <a:gd name="T60" fmla="*/ 92 w 176"/>
              <a:gd name="T61" fmla="*/ 168 h 176"/>
              <a:gd name="T62" fmla="*/ 37 w 176"/>
              <a:gd name="T63" fmla="*/ 139 h 176"/>
              <a:gd name="T64" fmla="*/ 105 w 176"/>
              <a:gd name="T65" fmla="*/ 105 h 176"/>
              <a:gd name="T66" fmla="*/ 139 w 176"/>
              <a:gd name="T67" fmla="*/ 37 h 176"/>
              <a:gd name="T68" fmla="*/ 71 w 176"/>
              <a:gd name="T69" fmla="*/ 71 h 176"/>
              <a:gd name="T70" fmla="*/ 37 w 176"/>
              <a:gd name="T71" fmla="*/ 139 h 176"/>
              <a:gd name="T72" fmla="*/ 122 w 176"/>
              <a:gd name="T73" fmla="*/ 54 h 176"/>
              <a:gd name="T74" fmla="*/ 100 w 176"/>
              <a:gd name="T75" fmla="*/ 99 h 176"/>
              <a:gd name="T76" fmla="*/ 54 w 176"/>
              <a:gd name="T77" fmla="*/ 122 h 176"/>
              <a:gd name="T78" fmla="*/ 77 w 176"/>
              <a:gd name="T79" fmla="*/ 77 h 176"/>
              <a:gd name="T80" fmla="*/ 122 w 176"/>
              <a:gd name="T81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94" y="94"/>
                </a:moveTo>
                <a:cubicBezTo>
                  <a:pt x="97" y="90"/>
                  <a:pt x="97" y="85"/>
                  <a:pt x="94" y="82"/>
                </a:cubicBezTo>
                <a:cubicBezTo>
                  <a:pt x="91" y="79"/>
                  <a:pt x="86" y="79"/>
                  <a:pt x="83" y="82"/>
                </a:cubicBezTo>
                <a:cubicBezTo>
                  <a:pt x="80" y="85"/>
                  <a:pt x="80" y="90"/>
                  <a:pt x="83" y="94"/>
                </a:cubicBezTo>
                <a:cubicBezTo>
                  <a:pt x="86" y="97"/>
                  <a:pt x="91" y="97"/>
                  <a:pt x="94" y="94"/>
                </a:cubicBezTo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92" y="168"/>
                </a:moveTo>
                <a:cubicBezTo>
                  <a:pt x="92" y="156"/>
                  <a:pt x="92" y="156"/>
                  <a:pt x="92" y="156"/>
                </a:cubicBezTo>
                <a:cubicBezTo>
                  <a:pt x="92" y="154"/>
                  <a:pt x="91" y="152"/>
                  <a:pt x="88" y="152"/>
                </a:cubicBezTo>
                <a:cubicBezTo>
                  <a:pt x="86" y="152"/>
                  <a:pt x="84" y="154"/>
                  <a:pt x="84" y="156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43" y="166"/>
                  <a:pt x="11" y="133"/>
                  <a:pt x="8" y="92"/>
                </a:cubicBezTo>
                <a:cubicBezTo>
                  <a:pt x="20" y="92"/>
                  <a:pt x="20" y="92"/>
                  <a:pt x="20" y="92"/>
                </a:cubicBezTo>
                <a:cubicBezTo>
                  <a:pt x="23" y="92"/>
                  <a:pt x="24" y="90"/>
                  <a:pt x="24" y="88"/>
                </a:cubicBezTo>
                <a:cubicBezTo>
                  <a:pt x="24" y="86"/>
                  <a:pt x="23" y="84"/>
                  <a:pt x="20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1" y="43"/>
                  <a:pt x="43" y="10"/>
                  <a:pt x="84" y="8"/>
                </a:cubicBezTo>
                <a:cubicBezTo>
                  <a:pt x="84" y="20"/>
                  <a:pt x="84" y="20"/>
                  <a:pt x="84" y="20"/>
                </a:cubicBezTo>
                <a:cubicBezTo>
                  <a:pt x="84" y="22"/>
                  <a:pt x="86" y="24"/>
                  <a:pt x="88" y="24"/>
                </a:cubicBezTo>
                <a:cubicBezTo>
                  <a:pt x="91" y="24"/>
                  <a:pt x="92" y="22"/>
                  <a:pt x="92" y="20"/>
                </a:cubicBezTo>
                <a:cubicBezTo>
                  <a:pt x="92" y="8"/>
                  <a:pt x="92" y="8"/>
                  <a:pt x="92" y="8"/>
                </a:cubicBezTo>
                <a:cubicBezTo>
                  <a:pt x="133" y="10"/>
                  <a:pt x="166" y="43"/>
                  <a:pt x="168" y="84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4" y="84"/>
                  <a:pt x="152" y="86"/>
                  <a:pt x="152" y="88"/>
                </a:cubicBezTo>
                <a:cubicBezTo>
                  <a:pt x="152" y="90"/>
                  <a:pt x="154" y="92"/>
                  <a:pt x="156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  <a:moveTo>
                  <a:pt x="37" y="139"/>
                </a:moveTo>
                <a:cubicBezTo>
                  <a:pt x="105" y="105"/>
                  <a:pt x="105" y="105"/>
                  <a:pt x="105" y="105"/>
                </a:cubicBezTo>
                <a:cubicBezTo>
                  <a:pt x="139" y="37"/>
                  <a:pt x="139" y="37"/>
                  <a:pt x="139" y="37"/>
                </a:cubicBezTo>
                <a:cubicBezTo>
                  <a:pt x="71" y="71"/>
                  <a:pt x="71" y="71"/>
                  <a:pt x="71" y="71"/>
                </a:cubicBezTo>
                <a:lnTo>
                  <a:pt x="37" y="139"/>
                </a:lnTo>
                <a:close/>
                <a:moveTo>
                  <a:pt x="122" y="54"/>
                </a:moveTo>
                <a:cubicBezTo>
                  <a:pt x="100" y="99"/>
                  <a:pt x="100" y="99"/>
                  <a:pt x="100" y="99"/>
                </a:cubicBezTo>
                <a:cubicBezTo>
                  <a:pt x="54" y="122"/>
                  <a:pt x="54" y="122"/>
                  <a:pt x="54" y="122"/>
                </a:cubicBezTo>
                <a:cubicBezTo>
                  <a:pt x="77" y="77"/>
                  <a:pt x="77" y="77"/>
                  <a:pt x="77" y="77"/>
                </a:cubicBezTo>
                <a:lnTo>
                  <a:pt x="122" y="5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169">
            <a:extLst>
              <a:ext uri="{FF2B5EF4-FFF2-40B4-BE49-F238E27FC236}">
                <a16:creationId xmlns:a16="http://schemas.microsoft.com/office/drawing/2014/main" id="{CDF15674-DBBF-4A39-AA9F-F7724A917CEA}"/>
              </a:ext>
            </a:extLst>
          </p:cNvPr>
          <p:cNvSpPr>
            <a:spLocks noEditPoints="1"/>
          </p:cNvSpPr>
          <p:nvPr/>
        </p:nvSpPr>
        <p:spPr bwMode="auto">
          <a:xfrm>
            <a:off x="4522380" y="1585345"/>
            <a:ext cx="365125" cy="366713"/>
          </a:xfrm>
          <a:custGeom>
            <a:avLst/>
            <a:gdLst>
              <a:gd name="T0" fmla="*/ 173 w 176"/>
              <a:gd name="T1" fmla="*/ 16 h 176"/>
              <a:gd name="T2" fmla="*/ 173 w 176"/>
              <a:gd name="T3" fmla="*/ 16 h 176"/>
              <a:gd name="T4" fmla="*/ 117 w 176"/>
              <a:gd name="T5" fmla="*/ 0 h 176"/>
              <a:gd name="T6" fmla="*/ 117 w 176"/>
              <a:gd name="T7" fmla="*/ 0 h 176"/>
              <a:gd name="T8" fmla="*/ 116 w 176"/>
              <a:gd name="T9" fmla="*/ 0 h 176"/>
              <a:gd name="T10" fmla="*/ 115 w 176"/>
              <a:gd name="T11" fmla="*/ 0 h 176"/>
              <a:gd name="T12" fmla="*/ 115 w 176"/>
              <a:gd name="T13" fmla="*/ 0 h 176"/>
              <a:gd name="T14" fmla="*/ 60 w 176"/>
              <a:gd name="T15" fmla="*/ 16 h 176"/>
              <a:gd name="T16" fmla="*/ 5 w 176"/>
              <a:gd name="T17" fmla="*/ 0 h 176"/>
              <a:gd name="T18" fmla="*/ 5 w 176"/>
              <a:gd name="T19" fmla="*/ 0 h 176"/>
              <a:gd name="T20" fmla="*/ 4 w 176"/>
              <a:gd name="T21" fmla="*/ 0 h 176"/>
              <a:gd name="T22" fmla="*/ 0 w 176"/>
              <a:gd name="T23" fmla="*/ 4 h 176"/>
              <a:gd name="T24" fmla="*/ 0 w 176"/>
              <a:gd name="T25" fmla="*/ 156 h 176"/>
              <a:gd name="T26" fmla="*/ 3 w 176"/>
              <a:gd name="T27" fmla="*/ 160 h 176"/>
              <a:gd name="T28" fmla="*/ 3 w 176"/>
              <a:gd name="T29" fmla="*/ 160 h 176"/>
              <a:gd name="T30" fmla="*/ 59 w 176"/>
              <a:gd name="T31" fmla="*/ 176 h 176"/>
              <a:gd name="T32" fmla="*/ 59 w 176"/>
              <a:gd name="T33" fmla="*/ 176 h 176"/>
              <a:gd name="T34" fmla="*/ 60 w 176"/>
              <a:gd name="T35" fmla="*/ 176 h 176"/>
              <a:gd name="T36" fmla="*/ 61 w 176"/>
              <a:gd name="T37" fmla="*/ 176 h 176"/>
              <a:gd name="T38" fmla="*/ 61 w 176"/>
              <a:gd name="T39" fmla="*/ 176 h 176"/>
              <a:gd name="T40" fmla="*/ 116 w 176"/>
              <a:gd name="T41" fmla="*/ 160 h 176"/>
              <a:gd name="T42" fmla="*/ 171 w 176"/>
              <a:gd name="T43" fmla="*/ 176 h 176"/>
              <a:gd name="T44" fmla="*/ 171 w 176"/>
              <a:gd name="T45" fmla="*/ 176 h 176"/>
              <a:gd name="T46" fmla="*/ 172 w 176"/>
              <a:gd name="T47" fmla="*/ 176 h 176"/>
              <a:gd name="T48" fmla="*/ 176 w 176"/>
              <a:gd name="T49" fmla="*/ 172 h 176"/>
              <a:gd name="T50" fmla="*/ 176 w 176"/>
              <a:gd name="T51" fmla="*/ 20 h 176"/>
              <a:gd name="T52" fmla="*/ 173 w 176"/>
              <a:gd name="T53" fmla="*/ 16 h 176"/>
              <a:gd name="T54" fmla="*/ 56 w 176"/>
              <a:gd name="T55" fmla="*/ 167 h 176"/>
              <a:gd name="T56" fmla="*/ 8 w 176"/>
              <a:gd name="T57" fmla="*/ 153 h 176"/>
              <a:gd name="T58" fmla="*/ 8 w 176"/>
              <a:gd name="T59" fmla="*/ 9 h 176"/>
              <a:gd name="T60" fmla="*/ 56 w 176"/>
              <a:gd name="T61" fmla="*/ 23 h 176"/>
              <a:gd name="T62" fmla="*/ 56 w 176"/>
              <a:gd name="T63" fmla="*/ 167 h 176"/>
              <a:gd name="T64" fmla="*/ 112 w 176"/>
              <a:gd name="T65" fmla="*/ 153 h 176"/>
              <a:gd name="T66" fmla="*/ 64 w 176"/>
              <a:gd name="T67" fmla="*/ 167 h 176"/>
              <a:gd name="T68" fmla="*/ 64 w 176"/>
              <a:gd name="T69" fmla="*/ 23 h 176"/>
              <a:gd name="T70" fmla="*/ 112 w 176"/>
              <a:gd name="T71" fmla="*/ 9 h 176"/>
              <a:gd name="T72" fmla="*/ 112 w 176"/>
              <a:gd name="T73" fmla="*/ 153 h 176"/>
              <a:gd name="T74" fmla="*/ 168 w 176"/>
              <a:gd name="T75" fmla="*/ 167 h 176"/>
              <a:gd name="T76" fmla="*/ 120 w 176"/>
              <a:gd name="T77" fmla="*/ 153 h 176"/>
              <a:gd name="T78" fmla="*/ 120 w 176"/>
              <a:gd name="T79" fmla="*/ 9 h 176"/>
              <a:gd name="T80" fmla="*/ 168 w 176"/>
              <a:gd name="T81" fmla="*/ 23 h 176"/>
              <a:gd name="T82" fmla="*/ 168 w 176"/>
              <a:gd name="T83" fmla="*/ 16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6" h="176">
                <a:moveTo>
                  <a:pt x="173" y="16"/>
                </a:moveTo>
                <a:cubicBezTo>
                  <a:pt x="173" y="16"/>
                  <a:pt x="173" y="16"/>
                  <a:pt x="173" y="16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6" y="0"/>
                </a:cubicBezTo>
                <a:cubicBezTo>
                  <a:pt x="116" y="0"/>
                  <a:pt x="116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60" y="16"/>
                  <a:pt x="60" y="16"/>
                  <a:pt x="60" y="16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59"/>
                  <a:pt x="3" y="160"/>
                </a:cubicBezTo>
                <a:cubicBezTo>
                  <a:pt x="3" y="160"/>
                  <a:pt x="3" y="160"/>
                  <a:pt x="3" y="160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20"/>
                  <a:pt x="176" y="20"/>
                  <a:pt x="176" y="20"/>
                </a:cubicBezTo>
                <a:cubicBezTo>
                  <a:pt x="176" y="18"/>
                  <a:pt x="175" y="17"/>
                  <a:pt x="173" y="16"/>
                </a:cubicBezTo>
                <a:moveTo>
                  <a:pt x="56" y="167"/>
                </a:moveTo>
                <a:cubicBezTo>
                  <a:pt x="8" y="153"/>
                  <a:pt x="8" y="153"/>
                  <a:pt x="8" y="153"/>
                </a:cubicBezTo>
                <a:cubicBezTo>
                  <a:pt x="8" y="9"/>
                  <a:pt x="8" y="9"/>
                  <a:pt x="8" y="9"/>
                </a:cubicBezTo>
                <a:cubicBezTo>
                  <a:pt x="56" y="23"/>
                  <a:pt x="56" y="23"/>
                  <a:pt x="56" y="23"/>
                </a:cubicBezTo>
                <a:lnTo>
                  <a:pt x="56" y="167"/>
                </a:lnTo>
                <a:close/>
                <a:moveTo>
                  <a:pt x="112" y="153"/>
                </a:moveTo>
                <a:cubicBezTo>
                  <a:pt x="64" y="167"/>
                  <a:pt x="64" y="167"/>
                  <a:pt x="64" y="167"/>
                </a:cubicBezTo>
                <a:cubicBezTo>
                  <a:pt x="64" y="23"/>
                  <a:pt x="64" y="23"/>
                  <a:pt x="64" y="23"/>
                </a:cubicBezTo>
                <a:cubicBezTo>
                  <a:pt x="112" y="9"/>
                  <a:pt x="112" y="9"/>
                  <a:pt x="112" y="9"/>
                </a:cubicBezTo>
                <a:lnTo>
                  <a:pt x="112" y="153"/>
                </a:lnTo>
                <a:close/>
                <a:moveTo>
                  <a:pt x="168" y="167"/>
                </a:moveTo>
                <a:cubicBezTo>
                  <a:pt x="120" y="153"/>
                  <a:pt x="120" y="153"/>
                  <a:pt x="120" y="153"/>
                </a:cubicBezTo>
                <a:cubicBezTo>
                  <a:pt x="120" y="9"/>
                  <a:pt x="120" y="9"/>
                  <a:pt x="120" y="9"/>
                </a:cubicBezTo>
                <a:cubicBezTo>
                  <a:pt x="168" y="23"/>
                  <a:pt x="168" y="23"/>
                  <a:pt x="168" y="23"/>
                </a:cubicBezTo>
                <a:lnTo>
                  <a:pt x="168" y="16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70">
            <a:extLst>
              <a:ext uri="{FF2B5EF4-FFF2-40B4-BE49-F238E27FC236}">
                <a16:creationId xmlns:a16="http://schemas.microsoft.com/office/drawing/2014/main" id="{A75943CE-48DA-4088-96AE-F47B496F6E04}"/>
              </a:ext>
            </a:extLst>
          </p:cNvPr>
          <p:cNvSpPr>
            <a:spLocks noEditPoints="1"/>
          </p:cNvSpPr>
          <p:nvPr/>
        </p:nvSpPr>
        <p:spPr bwMode="auto">
          <a:xfrm>
            <a:off x="5232504" y="1585345"/>
            <a:ext cx="365125" cy="366713"/>
          </a:xfrm>
          <a:custGeom>
            <a:avLst/>
            <a:gdLst>
              <a:gd name="T0" fmla="*/ 108 w 176"/>
              <a:gd name="T1" fmla="*/ 56 h 176"/>
              <a:gd name="T2" fmla="*/ 92 w 176"/>
              <a:gd name="T3" fmla="*/ 56 h 176"/>
              <a:gd name="T4" fmla="*/ 32 w 176"/>
              <a:gd name="T5" fmla="*/ 128 h 176"/>
              <a:gd name="T6" fmla="*/ 32 w 176"/>
              <a:gd name="T7" fmla="*/ 112 h 176"/>
              <a:gd name="T8" fmla="*/ 32 w 176"/>
              <a:gd name="T9" fmla="*/ 128 h 176"/>
              <a:gd name="T10" fmla="*/ 34 w 176"/>
              <a:gd name="T11" fmla="*/ 95 h 176"/>
              <a:gd name="T12" fmla="*/ 38 w 176"/>
              <a:gd name="T13" fmla="*/ 105 h 176"/>
              <a:gd name="T14" fmla="*/ 51 w 176"/>
              <a:gd name="T15" fmla="*/ 90 h 176"/>
              <a:gd name="T16" fmla="*/ 40 w 176"/>
              <a:gd name="T17" fmla="*/ 88 h 176"/>
              <a:gd name="T18" fmla="*/ 51 w 176"/>
              <a:gd name="T19" fmla="*/ 90 h 176"/>
              <a:gd name="T20" fmla="*/ 173 w 176"/>
              <a:gd name="T21" fmla="*/ 16 h 176"/>
              <a:gd name="T22" fmla="*/ 117 w 176"/>
              <a:gd name="T23" fmla="*/ 0 h 176"/>
              <a:gd name="T24" fmla="*/ 115 w 176"/>
              <a:gd name="T25" fmla="*/ 0 h 176"/>
              <a:gd name="T26" fmla="*/ 60 w 176"/>
              <a:gd name="T27" fmla="*/ 16 h 176"/>
              <a:gd name="T28" fmla="*/ 5 w 176"/>
              <a:gd name="T29" fmla="*/ 0 h 176"/>
              <a:gd name="T30" fmla="*/ 0 w 176"/>
              <a:gd name="T31" fmla="*/ 4 h 176"/>
              <a:gd name="T32" fmla="*/ 3 w 176"/>
              <a:gd name="T33" fmla="*/ 160 h 176"/>
              <a:gd name="T34" fmla="*/ 59 w 176"/>
              <a:gd name="T35" fmla="*/ 176 h 176"/>
              <a:gd name="T36" fmla="*/ 60 w 176"/>
              <a:gd name="T37" fmla="*/ 176 h 176"/>
              <a:gd name="T38" fmla="*/ 61 w 176"/>
              <a:gd name="T39" fmla="*/ 176 h 176"/>
              <a:gd name="T40" fmla="*/ 171 w 176"/>
              <a:gd name="T41" fmla="*/ 176 h 176"/>
              <a:gd name="T42" fmla="*/ 172 w 176"/>
              <a:gd name="T43" fmla="*/ 176 h 176"/>
              <a:gd name="T44" fmla="*/ 176 w 176"/>
              <a:gd name="T45" fmla="*/ 20 h 176"/>
              <a:gd name="T46" fmla="*/ 56 w 176"/>
              <a:gd name="T47" fmla="*/ 167 h 176"/>
              <a:gd name="T48" fmla="*/ 8 w 176"/>
              <a:gd name="T49" fmla="*/ 9 h 176"/>
              <a:gd name="T50" fmla="*/ 56 w 176"/>
              <a:gd name="T51" fmla="*/ 167 h 176"/>
              <a:gd name="T52" fmla="*/ 64 w 176"/>
              <a:gd name="T53" fmla="*/ 167 h 176"/>
              <a:gd name="T54" fmla="*/ 68 w 176"/>
              <a:gd name="T55" fmla="*/ 83 h 176"/>
              <a:gd name="T56" fmla="*/ 70 w 176"/>
              <a:gd name="T57" fmla="*/ 72 h 176"/>
              <a:gd name="T58" fmla="*/ 64 w 176"/>
              <a:gd name="T59" fmla="*/ 23 h 176"/>
              <a:gd name="T60" fmla="*/ 112 w 176"/>
              <a:gd name="T61" fmla="*/ 153 h 176"/>
              <a:gd name="T62" fmla="*/ 120 w 176"/>
              <a:gd name="T63" fmla="*/ 153 h 176"/>
              <a:gd name="T64" fmla="*/ 125 w 176"/>
              <a:gd name="T65" fmla="*/ 65 h 176"/>
              <a:gd name="T66" fmla="*/ 122 w 176"/>
              <a:gd name="T67" fmla="*/ 55 h 176"/>
              <a:gd name="T68" fmla="*/ 120 w 176"/>
              <a:gd name="T69" fmla="*/ 9 h 176"/>
              <a:gd name="T70" fmla="*/ 168 w 176"/>
              <a:gd name="T71" fmla="*/ 167 h 176"/>
              <a:gd name="T72" fmla="*/ 151 w 176"/>
              <a:gd name="T73" fmla="*/ 103 h 176"/>
              <a:gd name="T74" fmla="*/ 144 w 176"/>
              <a:gd name="T75" fmla="*/ 95 h 176"/>
              <a:gd name="T76" fmla="*/ 142 w 176"/>
              <a:gd name="T77" fmla="*/ 88 h 176"/>
              <a:gd name="T78" fmla="*/ 146 w 176"/>
              <a:gd name="T79" fmla="*/ 78 h 176"/>
              <a:gd name="T80" fmla="*/ 142 w 176"/>
              <a:gd name="T81" fmla="*/ 88 h 176"/>
              <a:gd name="T82" fmla="*/ 140 w 176"/>
              <a:gd name="T83" fmla="*/ 112 h 176"/>
              <a:gd name="T84" fmla="*/ 137 w 176"/>
              <a:gd name="T85" fmla="*/ 119 h 176"/>
              <a:gd name="T86" fmla="*/ 137 w 176"/>
              <a:gd name="T87" fmla="*/ 129 h 176"/>
              <a:gd name="T88" fmla="*/ 140 w 176"/>
              <a:gd name="T89" fmla="*/ 136 h 176"/>
              <a:gd name="T90" fmla="*/ 148 w 176"/>
              <a:gd name="T91" fmla="*/ 130 h 176"/>
              <a:gd name="T92" fmla="*/ 156 w 176"/>
              <a:gd name="T93" fmla="*/ 136 h 176"/>
              <a:gd name="T94" fmla="*/ 159 w 176"/>
              <a:gd name="T95" fmla="*/ 129 h 176"/>
              <a:gd name="T96" fmla="*/ 159 w 176"/>
              <a:gd name="T97" fmla="*/ 119 h 176"/>
              <a:gd name="T98" fmla="*/ 156 w 176"/>
              <a:gd name="T99" fmla="*/ 112 h 176"/>
              <a:gd name="T100" fmla="*/ 148 w 176"/>
              <a:gd name="T101" fmla="*/ 118 h 176"/>
              <a:gd name="T102" fmla="*/ 134 w 176"/>
              <a:gd name="T103" fmla="*/ 76 h 176"/>
              <a:gd name="T104" fmla="*/ 141 w 176"/>
              <a:gd name="T105" fmla="*/ 71 h 176"/>
              <a:gd name="T106" fmla="*/ 136 w 176"/>
              <a:gd name="T107" fmla="*/ 65 h 176"/>
              <a:gd name="T108" fmla="*/ 134 w 176"/>
              <a:gd name="T109" fmla="*/ 76 h 176"/>
              <a:gd name="T110" fmla="*/ 82 w 176"/>
              <a:gd name="T111" fmla="*/ 61 h 176"/>
              <a:gd name="T112" fmla="*/ 81 w 176"/>
              <a:gd name="T113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100" y="64"/>
                </a:moveTo>
                <a:cubicBezTo>
                  <a:pt x="105" y="64"/>
                  <a:pt x="108" y="60"/>
                  <a:pt x="108" y="56"/>
                </a:cubicBezTo>
                <a:cubicBezTo>
                  <a:pt x="108" y="52"/>
                  <a:pt x="105" y="48"/>
                  <a:pt x="100" y="48"/>
                </a:cubicBezTo>
                <a:cubicBezTo>
                  <a:pt x="96" y="48"/>
                  <a:pt x="92" y="52"/>
                  <a:pt x="92" y="56"/>
                </a:cubicBezTo>
                <a:cubicBezTo>
                  <a:pt x="92" y="60"/>
                  <a:pt x="96" y="64"/>
                  <a:pt x="100" y="64"/>
                </a:cubicBezTo>
                <a:moveTo>
                  <a:pt x="32" y="128"/>
                </a:moveTo>
                <a:cubicBezTo>
                  <a:pt x="37" y="128"/>
                  <a:pt x="40" y="124"/>
                  <a:pt x="40" y="120"/>
                </a:cubicBezTo>
                <a:cubicBezTo>
                  <a:pt x="40" y="116"/>
                  <a:pt x="37" y="112"/>
                  <a:pt x="32" y="112"/>
                </a:cubicBezTo>
                <a:cubicBezTo>
                  <a:pt x="28" y="112"/>
                  <a:pt x="24" y="116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moveTo>
                  <a:pt x="41" y="99"/>
                </a:moveTo>
                <a:cubicBezTo>
                  <a:pt x="34" y="95"/>
                  <a:pt x="34" y="95"/>
                  <a:pt x="34" y="95"/>
                </a:cubicBezTo>
                <a:cubicBezTo>
                  <a:pt x="33" y="97"/>
                  <a:pt x="31" y="100"/>
                  <a:pt x="31" y="103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39" y="103"/>
                  <a:pt x="40" y="101"/>
                  <a:pt x="41" y="99"/>
                </a:cubicBezTo>
                <a:moveTo>
                  <a:pt x="51" y="90"/>
                </a:moveTo>
                <a:cubicBezTo>
                  <a:pt x="47" y="83"/>
                  <a:pt x="47" y="83"/>
                  <a:pt x="47" y="83"/>
                </a:cubicBezTo>
                <a:cubicBezTo>
                  <a:pt x="45" y="85"/>
                  <a:pt x="42" y="86"/>
                  <a:pt x="40" y="88"/>
                </a:cubicBezTo>
                <a:cubicBezTo>
                  <a:pt x="46" y="94"/>
                  <a:pt x="46" y="94"/>
                  <a:pt x="46" y="94"/>
                </a:cubicBezTo>
                <a:cubicBezTo>
                  <a:pt x="47" y="93"/>
                  <a:pt x="49" y="91"/>
                  <a:pt x="51" y="90"/>
                </a:cubicBezTo>
                <a:moveTo>
                  <a:pt x="173" y="16"/>
                </a:moveTo>
                <a:cubicBezTo>
                  <a:pt x="173" y="16"/>
                  <a:pt x="173" y="16"/>
                  <a:pt x="173" y="16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6" y="0"/>
                </a:cubicBezTo>
                <a:cubicBezTo>
                  <a:pt x="116" y="0"/>
                  <a:pt x="116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60" y="16"/>
                  <a:pt x="60" y="16"/>
                  <a:pt x="60" y="16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59"/>
                  <a:pt x="3" y="160"/>
                </a:cubicBezTo>
                <a:cubicBezTo>
                  <a:pt x="3" y="160"/>
                  <a:pt x="3" y="160"/>
                  <a:pt x="3" y="160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20"/>
                  <a:pt x="176" y="20"/>
                  <a:pt x="176" y="20"/>
                </a:cubicBezTo>
                <a:cubicBezTo>
                  <a:pt x="176" y="18"/>
                  <a:pt x="175" y="17"/>
                  <a:pt x="173" y="16"/>
                </a:cubicBezTo>
                <a:moveTo>
                  <a:pt x="56" y="167"/>
                </a:moveTo>
                <a:cubicBezTo>
                  <a:pt x="8" y="153"/>
                  <a:pt x="8" y="153"/>
                  <a:pt x="8" y="153"/>
                </a:cubicBezTo>
                <a:cubicBezTo>
                  <a:pt x="8" y="9"/>
                  <a:pt x="8" y="9"/>
                  <a:pt x="8" y="9"/>
                </a:cubicBezTo>
                <a:cubicBezTo>
                  <a:pt x="56" y="23"/>
                  <a:pt x="56" y="23"/>
                  <a:pt x="56" y="23"/>
                </a:cubicBezTo>
                <a:lnTo>
                  <a:pt x="56" y="167"/>
                </a:lnTo>
                <a:close/>
                <a:moveTo>
                  <a:pt x="112" y="153"/>
                </a:moveTo>
                <a:cubicBezTo>
                  <a:pt x="64" y="167"/>
                  <a:pt x="64" y="167"/>
                  <a:pt x="64" y="167"/>
                </a:cubicBezTo>
                <a:cubicBezTo>
                  <a:pt x="64" y="76"/>
                  <a:pt x="64" y="76"/>
                  <a:pt x="64" y="76"/>
                </a:cubicBezTo>
                <a:cubicBezTo>
                  <a:pt x="68" y="83"/>
                  <a:pt x="68" y="83"/>
                  <a:pt x="68" y="83"/>
                </a:cubicBezTo>
                <a:cubicBezTo>
                  <a:pt x="70" y="82"/>
                  <a:pt x="73" y="80"/>
                  <a:pt x="75" y="78"/>
                </a:cubicBezTo>
                <a:cubicBezTo>
                  <a:pt x="70" y="72"/>
                  <a:pt x="70" y="72"/>
                  <a:pt x="70" y="72"/>
                </a:cubicBezTo>
                <a:cubicBezTo>
                  <a:pt x="68" y="74"/>
                  <a:pt x="66" y="75"/>
                  <a:pt x="64" y="76"/>
                </a:cubicBezTo>
                <a:cubicBezTo>
                  <a:pt x="64" y="23"/>
                  <a:pt x="64" y="23"/>
                  <a:pt x="64" y="23"/>
                </a:cubicBezTo>
                <a:cubicBezTo>
                  <a:pt x="112" y="9"/>
                  <a:pt x="112" y="9"/>
                  <a:pt x="112" y="9"/>
                </a:cubicBezTo>
                <a:lnTo>
                  <a:pt x="112" y="153"/>
                </a:lnTo>
                <a:close/>
                <a:moveTo>
                  <a:pt x="168" y="167"/>
                </a:moveTo>
                <a:cubicBezTo>
                  <a:pt x="120" y="153"/>
                  <a:pt x="120" y="153"/>
                  <a:pt x="120" y="153"/>
                </a:cubicBezTo>
                <a:cubicBezTo>
                  <a:pt x="120" y="63"/>
                  <a:pt x="120" y="63"/>
                  <a:pt x="120" y="63"/>
                </a:cubicBezTo>
                <a:cubicBezTo>
                  <a:pt x="122" y="64"/>
                  <a:pt x="124" y="64"/>
                  <a:pt x="125" y="65"/>
                </a:cubicBezTo>
                <a:cubicBezTo>
                  <a:pt x="130" y="59"/>
                  <a:pt x="130" y="59"/>
                  <a:pt x="130" y="59"/>
                </a:cubicBezTo>
                <a:cubicBezTo>
                  <a:pt x="128" y="57"/>
                  <a:pt x="125" y="56"/>
                  <a:pt x="122" y="55"/>
                </a:cubicBezTo>
                <a:cubicBezTo>
                  <a:pt x="120" y="59"/>
                  <a:pt x="120" y="59"/>
                  <a:pt x="120" y="59"/>
                </a:cubicBezTo>
                <a:cubicBezTo>
                  <a:pt x="120" y="9"/>
                  <a:pt x="120" y="9"/>
                  <a:pt x="120" y="9"/>
                </a:cubicBezTo>
                <a:cubicBezTo>
                  <a:pt x="168" y="23"/>
                  <a:pt x="168" y="23"/>
                  <a:pt x="168" y="23"/>
                </a:cubicBezTo>
                <a:lnTo>
                  <a:pt x="168" y="167"/>
                </a:lnTo>
                <a:close/>
                <a:moveTo>
                  <a:pt x="143" y="102"/>
                </a:moveTo>
                <a:cubicBezTo>
                  <a:pt x="151" y="103"/>
                  <a:pt x="151" y="103"/>
                  <a:pt x="151" y="103"/>
                </a:cubicBezTo>
                <a:cubicBezTo>
                  <a:pt x="152" y="100"/>
                  <a:pt x="152" y="97"/>
                  <a:pt x="152" y="94"/>
                </a:cubicBezTo>
                <a:cubicBezTo>
                  <a:pt x="144" y="95"/>
                  <a:pt x="144" y="95"/>
                  <a:pt x="144" y="95"/>
                </a:cubicBezTo>
                <a:cubicBezTo>
                  <a:pt x="144" y="97"/>
                  <a:pt x="144" y="99"/>
                  <a:pt x="143" y="102"/>
                </a:cubicBezTo>
                <a:moveTo>
                  <a:pt x="142" y="88"/>
                </a:moveTo>
                <a:cubicBezTo>
                  <a:pt x="150" y="86"/>
                  <a:pt x="150" y="86"/>
                  <a:pt x="150" y="86"/>
                </a:cubicBezTo>
                <a:cubicBezTo>
                  <a:pt x="149" y="83"/>
                  <a:pt x="148" y="80"/>
                  <a:pt x="146" y="78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41" y="84"/>
                  <a:pt x="142" y="86"/>
                  <a:pt x="142" y="88"/>
                </a:cubicBezTo>
                <a:moveTo>
                  <a:pt x="143" y="113"/>
                </a:moveTo>
                <a:cubicBezTo>
                  <a:pt x="142" y="112"/>
                  <a:pt x="141" y="112"/>
                  <a:pt x="140" y="112"/>
                </a:cubicBezTo>
                <a:cubicBezTo>
                  <a:pt x="138" y="112"/>
                  <a:pt x="136" y="114"/>
                  <a:pt x="136" y="116"/>
                </a:cubicBezTo>
                <a:cubicBezTo>
                  <a:pt x="136" y="117"/>
                  <a:pt x="137" y="118"/>
                  <a:pt x="137" y="119"/>
                </a:cubicBezTo>
                <a:cubicBezTo>
                  <a:pt x="143" y="124"/>
                  <a:pt x="143" y="124"/>
                  <a:pt x="143" y="124"/>
                </a:cubicBezTo>
                <a:cubicBezTo>
                  <a:pt x="137" y="129"/>
                  <a:pt x="137" y="129"/>
                  <a:pt x="137" y="129"/>
                </a:cubicBezTo>
                <a:cubicBezTo>
                  <a:pt x="137" y="130"/>
                  <a:pt x="136" y="131"/>
                  <a:pt x="136" y="132"/>
                </a:cubicBezTo>
                <a:cubicBezTo>
                  <a:pt x="136" y="134"/>
                  <a:pt x="138" y="136"/>
                  <a:pt x="140" y="136"/>
                </a:cubicBezTo>
                <a:cubicBezTo>
                  <a:pt x="141" y="136"/>
                  <a:pt x="142" y="136"/>
                  <a:pt x="143" y="135"/>
                </a:cubicBezTo>
                <a:cubicBezTo>
                  <a:pt x="148" y="130"/>
                  <a:pt x="148" y="130"/>
                  <a:pt x="148" y="130"/>
                </a:cubicBezTo>
                <a:cubicBezTo>
                  <a:pt x="153" y="135"/>
                  <a:pt x="153" y="135"/>
                  <a:pt x="153" y="135"/>
                </a:cubicBezTo>
                <a:cubicBezTo>
                  <a:pt x="154" y="136"/>
                  <a:pt x="155" y="136"/>
                  <a:pt x="156" y="136"/>
                </a:cubicBezTo>
                <a:cubicBezTo>
                  <a:pt x="159" y="136"/>
                  <a:pt x="160" y="134"/>
                  <a:pt x="160" y="132"/>
                </a:cubicBezTo>
                <a:cubicBezTo>
                  <a:pt x="160" y="131"/>
                  <a:pt x="160" y="130"/>
                  <a:pt x="159" y="129"/>
                </a:cubicBezTo>
                <a:cubicBezTo>
                  <a:pt x="154" y="124"/>
                  <a:pt x="154" y="124"/>
                  <a:pt x="154" y="124"/>
                </a:cubicBezTo>
                <a:cubicBezTo>
                  <a:pt x="159" y="119"/>
                  <a:pt x="159" y="119"/>
                  <a:pt x="159" y="119"/>
                </a:cubicBezTo>
                <a:cubicBezTo>
                  <a:pt x="160" y="118"/>
                  <a:pt x="160" y="117"/>
                  <a:pt x="160" y="116"/>
                </a:cubicBezTo>
                <a:cubicBezTo>
                  <a:pt x="160" y="114"/>
                  <a:pt x="159" y="112"/>
                  <a:pt x="156" y="112"/>
                </a:cubicBezTo>
                <a:cubicBezTo>
                  <a:pt x="155" y="112"/>
                  <a:pt x="154" y="112"/>
                  <a:pt x="153" y="113"/>
                </a:cubicBezTo>
                <a:cubicBezTo>
                  <a:pt x="148" y="118"/>
                  <a:pt x="148" y="118"/>
                  <a:pt x="148" y="118"/>
                </a:cubicBezTo>
                <a:lnTo>
                  <a:pt x="143" y="113"/>
                </a:lnTo>
                <a:close/>
                <a:moveTo>
                  <a:pt x="134" y="76"/>
                </a:moveTo>
                <a:cubicBezTo>
                  <a:pt x="135" y="76"/>
                  <a:pt x="135" y="76"/>
                  <a:pt x="135" y="76"/>
                </a:cubicBezTo>
                <a:cubicBezTo>
                  <a:pt x="141" y="71"/>
                  <a:pt x="141" y="71"/>
                  <a:pt x="141" y="71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39" y="69"/>
                  <a:pt x="138" y="67"/>
                  <a:pt x="136" y="65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2"/>
                  <a:pt x="133" y="74"/>
                  <a:pt x="134" y="76"/>
                </a:cubicBezTo>
                <a:moveTo>
                  <a:pt x="86" y="68"/>
                </a:moveTo>
                <a:cubicBezTo>
                  <a:pt x="82" y="61"/>
                  <a:pt x="82" y="61"/>
                  <a:pt x="82" y="61"/>
                </a:cubicBezTo>
                <a:cubicBezTo>
                  <a:pt x="79" y="62"/>
                  <a:pt x="77" y="65"/>
                  <a:pt x="75" y="67"/>
                </a:cubicBezTo>
                <a:cubicBezTo>
                  <a:pt x="81" y="72"/>
                  <a:pt x="81" y="72"/>
                  <a:pt x="81" y="72"/>
                </a:cubicBezTo>
                <a:cubicBezTo>
                  <a:pt x="82" y="70"/>
                  <a:pt x="84" y="69"/>
                  <a:pt x="86" y="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171">
            <a:extLst>
              <a:ext uri="{FF2B5EF4-FFF2-40B4-BE49-F238E27FC236}">
                <a16:creationId xmlns:a16="http://schemas.microsoft.com/office/drawing/2014/main" id="{8DA10B6E-4C79-4185-BE85-E5345ABBDBB2}"/>
              </a:ext>
            </a:extLst>
          </p:cNvPr>
          <p:cNvSpPr>
            <a:spLocks noEditPoints="1"/>
          </p:cNvSpPr>
          <p:nvPr/>
        </p:nvSpPr>
        <p:spPr bwMode="auto">
          <a:xfrm>
            <a:off x="5942628" y="1585345"/>
            <a:ext cx="365125" cy="366713"/>
          </a:xfrm>
          <a:custGeom>
            <a:avLst/>
            <a:gdLst>
              <a:gd name="T0" fmla="*/ 88 w 176"/>
              <a:gd name="T1" fmla="*/ 68 h 176"/>
              <a:gd name="T2" fmla="*/ 68 w 176"/>
              <a:gd name="T3" fmla="*/ 88 h 176"/>
              <a:gd name="T4" fmla="*/ 88 w 176"/>
              <a:gd name="T5" fmla="*/ 108 h 176"/>
              <a:gd name="T6" fmla="*/ 108 w 176"/>
              <a:gd name="T7" fmla="*/ 88 h 176"/>
              <a:gd name="T8" fmla="*/ 88 w 176"/>
              <a:gd name="T9" fmla="*/ 68 h 176"/>
              <a:gd name="T10" fmla="*/ 88 w 176"/>
              <a:gd name="T11" fmla="*/ 0 h 176"/>
              <a:gd name="T12" fmla="*/ 88 w 176"/>
              <a:gd name="T13" fmla="*/ 0 h 176"/>
              <a:gd name="T14" fmla="*/ 88 w 176"/>
              <a:gd name="T15" fmla="*/ 0 h 176"/>
              <a:gd name="T16" fmla="*/ 0 w 176"/>
              <a:gd name="T17" fmla="*/ 88 h 176"/>
              <a:gd name="T18" fmla="*/ 88 w 176"/>
              <a:gd name="T19" fmla="*/ 176 h 176"/>
              <a:gd name="T20" fmla="*/ 176 w 176"/>
              <a:gd name="T21" fmla="*/ 88 h 176"/>
              <a:gd name="T22" fmla="*/ 88 w 176"/>
              <a:gd name="T23" fmla="*/ 0 h 176"/>
              <a:gd name="T24" fmla="*/ 92 w 176"/>
              <a:gd name="T25" fmla="*/ 168 h 176"/>
              <a:gd name="T26" fmla="*/ 92 w 176"/>
              <a:gd name="T27" fmla="*/ 140 h 176"/>
              <a:gd name="T28" fmla="*/ 88 w 176"/>
              <a:gd name="T29" fmla="*/ 136 h 176"/>
              <a:gd name="T30" fmla="*/ 84 w 176"/>
              <a:gd name="T31" fmla="*/ 140 h 176"/>
              <a:gd name="T32" fmla="*/ 84 w 176"/>
              <a:gd name="T33" fmla="*/ 168 h 176"/>
              <a:gd name="T34" fmla="*/ 8 w 176"/>
              <a:gd name="T35" fmla="*/ 92 h 176"/>
              <a:gd name="T36" fmla="*/ 36 w 176"/>
              <a:gd name="T37" fmla="*/ 92 h 176"/>
              <a:gd name="T38" fmla="*/ 40 w 176"/>
              <a:gd name="T39" fmla="*/ 88 h 176"/>
              <a:gd name="T40" fmla="*/ 36 w 176"/>
              <a:gd name="T41" fmla="*/ 84 h 176"/>
              <a:gd name="T42" fmla="*/ 8 w 176"/>
              <a:gd name="T43" fmla="*/ 84 h 176"/>
              <a:gd name="T44" fmla="*/ 84 w 176"/>
              <a:gd name="T45" fmla="*/ 8 h 176"/>
              <a:gd name="T46" fmla="*/ 84 w 176"/>
              <a:gd name="T47" fmla="*/ 36 h 176"/>
              <a:gd name="T48" fmla="*/ 88 w 176"/>
              <a:gd name="T49" fmla="*/ 40 h 176"/>
              <a:gd name="T50" fmla="*/ 92 w 176"/>
              <a:gd name="T51" fmla="*/ 36 h 176"/>
              <a:gd name="T52" fmla="*/ 92 w 176"/>
              <a:gd name="T53" fmla="*/ 8 h 176"/>
              <a:gd name="T54" fmla="*/ 168 w 176"/>
              <a:gd name="T55" fmla="*/ 84 h 176"/>
              <a:gd name="T56" fmla="*/ 140 w 176"/>
              <a:gd name="T57" fmla="*/ 84 h 176"/>
              <a:gd name="T58" fmla="*/ 136 w 176"/>
              <a:gd name="T59" fmla="*/ 88 h 176"/>
              <a:gd name="T60" fmla="*/ 140 w 176"/>
              <a:gd name="T61" fmla="*/ 92 h 176"/>
              <a:gd name="T62" fmla="*/ 168 w 176"/>
              <a:gd name="T63" fmla="*/ 92 h 176"/>
              <a:gd name="T64" fmla="*/ 92 w 176"/>
              <a:gd name="T6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88" y="68"/>
                </a:moveTo>
                <a:cubicBezTo>
                  <a:pt x="77" y="68"/>
                  <a:pt x="68" y="77"/>
                  <a:pt x="68" y="88"/>
                </a:cubicBezTo>
                <a:cubicBezTo>
                  <a:pt x="68" y="99"/>
                  <a:pt x="77" y="108"/>
                  <a:pt x="88" y="108"/>
                </a:cubicBezTo>
                <a:cubicBezTo>
                  <a:pt x="99" y="108"/>
                  <a:pt x="108" y="99"/>
                  <a:pt x="108" y="88"/>
                </a:cubicBezTo>
                <a:cubicBezTo>
                  <a:pt x="108" y="77"/>
                  <a:pt x="99" y="68"/>
                  <a:pt x="88" y="68"/>
                </a:cubicBezTo>
                <a:moveTo>
                  <a:pt x="88" y="0"/>
                </a:move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92" y="168"/>
                </a:moveTo>
                <a:cubicBezTo>
                  <a:pt x="92" y="140"/>
                  <a:pt x="92" y="140"/>
                  <a:pt x="92" y="140"/>
                </a:cubicBezTo>
                <a:cubicBezTo>
                  <a:pt x="92" y="138"/>
                  <a:pt x="91" y="136"/>
                  <a:pt x="88" y="136"/>
                </a:cubicBezTo>
                <a:cubicBezTo>
                  <a:pt x="86" y="136"/>
                  <a:pt x="84" y="138"/>
                  <a:pt x="84" y="140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43" y="166"/>
                  <a:pt x="11" y="133"/>
                  <a:pt x="8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9" y="92"/>
                  <a:pt x="40" y="90"/>
                  <a:pt x="40" y="88"/>
                </a:cubicBezTo>
                <a:cubicBezTo>
                  <a:pt x="40" y="86"/>
                  <a:pt x="39" y="84"/>
                  <a:pt x="36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1" y="43"/>
                  <a:pt x="43" y="10"/>
                  <a:pt x="84" y="8"/>
                </a:cubicBezTo>
                <a:cubicBezTo>
                  <a:pt x="84" y="36"/>
                  <a:pt x="84" y="36"/>
                  <a:pt x="84" y="36"/>
                </a:cubicBezTo>
                <a:cubicBezTo>
                  <a:pt x="84" y="38"/>
                  <a:pt x="86" y="40"/>
                  <a:pt x="88" y="40"/>
                </a:cubicBezTo>
                <a:cubicBezTo>
                  <a:pt x="91" y="40"/>
                  <a:pt x="92" y="38"/>
                  <a:pt x="92" y="36"/>
                </a:cubicBezTo>
                <a:cubicBezTo>
                  <a:pt x="92" y="8"/>
                  <a:pt x="92" y="8"/>
                  <a:pt x="92" y="8"/>
                </a:cubicBezTo>
                <a:cubicBezTo>
                  <a:pt x="133" y="10"/>
                  <a:pt x="166" y="43"/>
                  <a:pt x="168" y="84"/>
                </a:cubicBezTo>
                <a:cubicBezTo>
                  <a:pt x="140" y="84"/>
                  <a:pt x="140" y="84"/>
                  <a:pt x="140" y="84"/>
                </a:cubicBezTo>
                <a:cubicBezTo>
                  <a:pt x="138" y="84"/>
                  <a:pt x="136" y="86"/>
                  <a:pt x="136" y="88"/>
                </a:cubicBezTo>
                <a:cubicBezTo>
                  <a:pt x="136" y="90"/>
                  <a:pt x="138" y="92"/>
                  <a:pt x="140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172">
            <a:extLst>
              <a:ext uri="{FF2B5EF4-FFF2-40B4-BE49-F238E27FC236}">
                <a16:creationId xmlns:a16="http://schemas.microsoft.com/office/drawing/2014/main" id="{EB2E8E29-60CC-4233-94D9-BDFE03F1FBFC}"/>
              </a:ext>
            </a:extLst>
          </p:cNvPr>
          <p:cNvSpPr>
            <a:spLocks noEditPoints="1"/>
          </p:cNvSpPr>
          <p:nvPr/>
        </p:nvSpPr>
        <p:spPr bwMode="auto">
          <a:xfrm>
            <a:off x="6652752" y="1585345"/>
            <a:ext cx="365125" cy="366713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4 w 176"/>
              <a:gd name="T11" fmla="*/ 168 h 176"/>
              <a:gd name="T12" fmla="*/ 8 w 176"/>
              <a:gd name="T13" fmla="*/ 92 h 176"/>
              <a:gd name="T14" fmla="*/ 25 w 176"/>
              <a:gd name="T15" fmla="*/ 92 h 176"/>
              <a:gd name="T16" fmla="*/ 34 w 176"/>
              <a:gd name="T17" fmla="*/ 100 h 176"/>
              <a:gd name="T18" fmla="*/ 84 w 176"/>
              <a:gd name="T19" fmla="*/ 144 h 176"/>
              <a:gd name="T20" fmla="*/ 84 w 176"/>
              <a:gd name="T21" fmla="*/ 168 h 176"/>
              <a:gd name="T22" fmla="*/ 84 w 176"/>
              <a:gd name="T23" fmla="*/ 136 h 176"/>
              <a:gd name="T24" fmla="*/ 42 w 176"/>
              <a:gd name="T25" fmla="*/ 99 h 176"/>
              <a:gd name="T26" fmla="*/ 48 w 176"/>
              <a:gd name="T27" fmla="*/ 92 h 176"/>
              <a:gd name="T28" fmla="*/ 69 w 176"/>
              <a:gd name="T29" fmla="*/ 92 h 176"/>
              <a:gd name="T30" fmla="*/ 84 w 176"/>
              <a:gd name="T31" fmla="*/ 108 h 176"/>
              <a:gd name="T32" fmla="*/ 84 w 176"/>
              <a:gd name="T33" fmla="*/ 136 h 176"/>
              <a:gd name="T34" fmla="*/ 84 w 176"/>
              <a:gd name="T35" fmla="*/ 68 h 176"/>
              <a:gd name="T36" fmla="*/ 69 w 176"/>
              <a:gd name="T37" fmla="*/ 84 h 176"/>
              <a:gd name="T38" fmla="*/ 48 w 176"/>
              <a:gd name="T39" fmla="*/ 84 h 176"/>
              <a:gd name="T40" fmla="*/ 42 w 176"/>
              <a:gd name="T41" fmla="*/ 77 h 176"/>
              <a:gd name="T42" fmla="*/ 84 w 176"/>
              <a:gd name="T43" fmla="*/ 40 h 176"/>
              <a:gd name="T44" fmla="*/ 84 w 176"/>
              <a:gd name="T45" fmla="*/ 68 h 176"/>
              <a:gd name="T46" fmla="*/ 84 w 176"/>
              <a:gd name="T47" fmla="*/ 32 h 176"/>
              <a:gd name="T48" fmla="*/ 34 w 176"/>
              <a:gd name="T49" fmla="*/ 76 h 176"/>
              <a:gd name="T50" fmla="*/ 25 w 176"/>
              <a:gd name="T51" fmla="*/ 84 h 176"/>
              <a:gd name="T52" fmla="*/ 8 w 176"/>
              <a:gd name="T53" fmla="*/ 84 h 176"/>
              <a:gd name="T54" fmla="*/ 84 w 176"/>
              <a:gd name="T55" fmla="*/ 8 h 176"/>
              <a:gd name="T56" fmla="*/ 84 w 176"/>
              <a:gd name="T57" fmla="*/ 32 h 176"/>
              <a:gd name="T58" fmla="*/ 92 w 176"/>
              <a:gd name="T59" fmla="*/ 8 h 176"/>
              <a:gd name="T60" fmla="*/ 168 w 176"/>
              <a:gd name="T61" fmla="*/ 84 h 176"/>
              <a:gd name="T62" fmla="*/ 144 w 176"/>
              <a:gd name="T63" fmla="*/ 84 h 176"/>
              <a:gd name="T64" fmla="*/ 135 w 176"/>
              <a:gd name="T65" fmla="*/ 57 h 176"/>
              <a:gd name="T66" fmla="*/ 136 w 176"/>
              <a:gd name="T67" fmla="*/ 52 h 176"/>
              <a:gd name="T68" fmla="*/ 124 w 176"/>
              <a:gd name="T69" fmla="*/ 40 h 176"/>
              <a:gd name="T70" fmla="*/ 119 w 176"/>
              <a:gd name="T71" fmla="*/ 41 h 176"/>
              <a:gd name="T72" fmla="*/ 92 w 176"/>
              <a:gd name="T73" fmla="*/ 32 h 176"/>
              <a:gd name="T74" fmla="*/ 92 w 176"/>
              <a:gd name="T75" fmla="*/ 8 h 176"/>
              <a:gd name="T76" fmla="*/ 92 w 176"/>
              <a:gd name="T77" fmla="*/ 40 h 176"/>
              <a:gd name="T78" fmla="*/ 113 w 176"/>
              <a:gd name="T79" fmla="*/ 47 h 176"/>
              <a:gd name="T80" fmla="*/ 112 w 176"/>
              <a:gd name="T81" fmla="*/ 52 h 176"/>
              <a:gd name="T82" fmla="*/ 124 w 176"/>
              <a:gd name="T83" fmla="*/ 64 h 176"/>
              <a:gd name="T84" fmla="*/ 129 w 176"/>
              <a:gd name="T85" fmla="*/ 63 h 176"/>
              <a:gd name="T86" fmla="*/ 136 w 176"/>
              <a:gd name="T87" fmla="*/ 84 h 176"/>
              <a:gd name="T88" fmla="*/ 108 w 176"/>
              <a:gd name="T89" fmla="*/ 84 h 176"/>
              <a:gd name="T90" fmla="*/ 92 w 176"/>
              <a:gd name="T91" fmla="*/ 68 h 176"/>
              <a:gd name="T92" fmla="*/ 92 w 176"/>
              <a:gd name="T93" fmla="*/ 40 h 176"/>
              <a:gd name="T94" fmla="*/ 92 w 176"/>
              <a:gd name="T95" fmla="*/ 108 h 176"/>
              <a:gd name="T96" fmla="*/ 108 w 176"/>
              <a:gd name="T97" fmla="*/ 92 h 176"/>
              <a:gd name="T98" fmla="*/ 136 w 176"/>
              <a:gd name="T99" fmla="*/ 92 h 176"/>
              <a:gd name="T100" fmla="*/ 92 w 176"/>
              <a:gd name="T101" fmla="*/ 136 h 176"/>
              <a:gd name="T102" fmla="*/ 92 w 176"/>
              <a:gd name="T103" fmla="*/ 108 h 176"/>
              <a:gd name="T104" fmla="*/ 92 w 176"/>
              <a:gd name="T105" fmla="*/ 168 h 176"/>
              <a:gd name="T106" fmla="*/ 92 w 176"/>
              <a:gd name="T107" fmla="*/ 144 h 176"/>
              <a:gd name="T108" fmla="*/ 144 w 176"/>
              <a:gd name="T109" fmla="*/ 92 h 176"/>
              <a:gd name="T110" fmla="*/ 168 w 176"/>
              <a:gd name="T111" fmla="*/ 92 h 176"/>
              <a:gd name="T112" fmla="*/ 92 w 176"/>
              <a:gd name="T11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4" y="168"/>
                </a:moveTo>
                <a:cubicBezTo>
                  <a:pt x="43" y="166"/>
                  <a:pt x="11" y="133"/>
                  <a:pt x="8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6" y="96"/>
                  <a:pt x="30" y="99"/>
                  <a:pt x="34" y="100"/>
                </a:cubicBezTo>
                <a:cubicBezTo>
                  <a:pt x="39" y="124"/>
                  <a:pt x="59" y="142"/>
                  <a:pt x="84" y="144"/>
                </a:cubicBezTo>
                <a:lnTo>
                  <a:pt x="84" y="168"/>
                </a:lnTo>
                <a:close/>
                <a:moveTo>
                  <a:pt x="84" y="136"/>
                </a:moveTo>
                <a:cubicBezTo>
                  <a:pt x="63" y="134"/>
                  <a:pt x="46" y="119"/>
                  <a:pt x="42" y="99"/>
                </a:cubicBezTo>
                <a:cubicBezTo>
                  <a:pt x="44" y="97"/>
                  <a:pt x="46" y="95"/>
                  <a:pt x="48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0" y="100"/>
                  <a:pt x="76" y="106"/>
                  <a:pt x="84" y="108"/>
                </a:cubicBezTo>
                <a:lnTo>
                  <a:pt x="84" y="136"/>
                </a:lnTo>
                <a:close/>
                <a:moveTo>
                  <a:pt x="84" y="68"/>
                </a:moveTo>
                <a:cubicBezTo>
                  <a:pt x="76" y="70"/>
                  <a:pt x="70" y="76"/>
                  <a:pt x="69" y="84"/>
                </a:cubicBezTo>
                <a:cubicBezTo>
                  <a:pt x="48" y="84"/>
                  <a:pt x="48" y="84"/>
                  <a:pt x="48" y="84"/>
                </a:cubicBezTo>
                <a:cubicBezTo>
                  <a:pt x="46" y="81"/>
                  <a:pt x="44" y="79"/>
                  <a:pt x="42" y="77"/>
                </a:cubicBezTo>
                <a:cubicBezTo>
                  <a:pt x="46" y="57"/>
                  <a:pt x="63" y="42"/>
                  <a:pt x="84" y="40"/>
                </a:cubicBezTo>
                <a:lnTo>
                  <a:pt x="84" y="68"/>
                </a:lnTo>
                <a:close/>
                <a:moveTo>
                  <a:pt x="84" y="32"/>
                </a:moveTo>
                <a:cubicBezTo>
                  <a:pt x="59" y="34"/>
                  <a:pt x="39" y="52"/>
                  <a:pt x="34" y="76"/>
                </a:cubicBezTo>
                <a:cubicBezTo>
                  <a:pt x="30" y="77"/>
                  <a:pt x="26" y="80"/>
                  <a:pt x="25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1" y="43"/>
                  <a:pt x="43" y="10"/>
                  <a:pt x="84" y="8"/>
                </a:cubicBezTo>
                <a:lnTo>
                  <a:pt x="84" y="32"/>
                </a:lnTo>
                <a:close/>
                <a:moveTo>
                  <a:pt x="92" y="8"/>
                </a:moveTo>
                <a:cubicBezTo>
                  <a:pt x="133" y="10"/>
                  <a:pt x="166" y="43"/>
                  <a:pt x="168" y="84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3" y="74"/>
                  <a:pt x="140" y="65"/>
                  <a:pt x="135" y="57"/>
                </a:cubicBezTo>
                <a:cubicBezTo>
                  <a:pt x="136" y="56"/>
                  <a:pt x="136" y="54"/>
                  <a:pt x="136" y="52"/>
                </a:cubicBezTo>
                <a:cubicBezTo>
                  <a:pt x="136" y="45"/>
                  <a:pt x="131" y="40"/>
                  <a:pt x="124" y="40"/>
                </a:cubicBezTo>
                <a:cubicBezTo>
                  <a:pt x="122" y="40"/>
                  <a:pt x="121" y="40"/>
                  <a:pt x="119" y="41"/>
                </a:cubicBezTo>
                <a:cubicBezTo>
                  <a:pt x="111" y="36"/>
                  <a:pt x="102" y="33"/>
                  <a:pt x="92" y="32"/>
                </a:cubicBezTo>
                <a:lnTo>
                  <a:pt x="92" y="8"/>
                </a:lnTo>
                <a:close/>
                <a:moveTo>
                  <a:pt x="92" y="40"/>
                </a:moveTo>
                <a:cubicBezTo>
                  <a:pt x="100" y="41"/>
                  <a:pt x="107" y="43"/>
                  <a:pt x="113" y="47"/>
                </a:cubicBezTo>
                <a:cubicBezTo>
                  <a:pt x="113" y="49"/>
                  <a:pt x="112" y="50"/>
                  <a:pt x="112" y="52"/>
                </a:cubicBezTo>
                <a:cubicBezTo>
                  <a:pt x="112" y="59"/>
                  <a:pt x="118" y="64"/>
                  <a:pt x="124" y="64"/>
                </a:cubicBezTo>
                <a:cubicBezTo>
                  <a:pt x="126" y="64"/>
                  <a:pt x="128" y="64"/>
                  <a:pt x="129" y="63"/>
                </a:cubicBezTo>
                <a:cubicBezTo>
                  <a:pt x="133" y="69"/>
                  <a:pt x="135" y="76"/>
                  <a:pt x="136" y="84"/>
                </a:cubicBezTo>
                <a:cubicBezTo>
                  <a:pt x="108" y="84"/>
                  <a:pt x="108" y="84"/>
                  <a:pt x="108" y="84"/>
                </a:cubicBezTo>
                <a:cubicBezTo>
                  <a:pt x="106" y="76"/>
                  <a:pt x="100" y="70"/>
                  <a:pt x="92" y="68"/>
                </a:cubicBezTo>
                <a:lnTo>
                  <a:pt x="92" y="40"/>
                </a:lnTo>
                <a:close/>
                <a:moveTo>
                  <a:pt x="92" y="108"/>
                </a:moveTo>
                <a:cubicBezTo>
                  <a:pt x="100" y="106"/>
                  <a:pt x="106" y="100"/>
                  <a:pt x="108" y="92"/>
                </a:cubicBezTo>
                <a:cubicBezTo>
                  <a:pt x="136" y="92"/>
                  <a:pt x="136" y="92"/>
                  <a:pt x="136" y="92"/>
                </a:cubicBezTo>
                <a:cubicBezTo>
                  <a:pt x="134" y="115"/>
                  <a:pt x="116" y="134"/>
                  <a:pt x="92" y="136"/>
                </a:cubicBezTo>
                <a:lnTo>
                  <a:pt x="92" y="108"/>
                </a:lnTo>
                <a:close/>
                <a:moveTo>
                  <a:pt x="92" y="168"/>
                </a:moveTo>
                <a:cubicBezTo>
                  <a:pt x="92" y="144"/>
                  <a:pt x="92" y="144"/>
                  <a:pt x="92" y="144"/>
                </a:cubicBezTo>
                <a:cubicBezTo>
                  <a:pt x="120" y="142"/>
                  <a:pt x="142" y="120"/>
                  <a:pt x="144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173">
            <a:extLst>
              <a:ext uri="{FF2B5EF4-FFF2-40B4-BE49-F238E27FC236}">
                <a16:creationId xmlns:a16="http://schemas.microsoft.com/office/drawing/2014/main" id="{B814C3E4-722B-4BD3-B7B9-9C788FBE8F5D}"/>
              </a:ext>
            </a:extLst>
          </p:cNvPr>
          <p:cNvSpPr>
            <a:spLocks noEditPoints="1"/>
          </p:cNvSpPr>
          <p:nvPr/>
        </p:nvSpPr>
        <p:spPr bwMode="auto">
          <a:xfrm>
            <a:off x="7362876" y="1585345"/>
            <a:ext cx="298450" cy="366713"/>
          </a:xfrm>
          <a:custGeom>
            <a:avLst/>
            <a:gdLst>
              <a:gd name="T0" fmla="*/ 144 w 144"/>
              <a:gd name="T1" fmla="*/ 12 h 176"/>
              <a:gd name="T2" fmla="*/ 142 w 144"/>
              <a:gd name="T3" fmla="*/ 8 h 176"/>
              <a:gd name="T4" fmla="*/ 100 w 144"/>
              <a:gd name="T5" fmla="*/ 0 h 176"/>
              <a:gd name="T6" fmla="*/ 71 w 144"/>
              <a:gd name="T7" fmla="*/ 5 h 176"/>
              <a:gd name="T8" fmla="*/ 52 w 144"/>
              <a:gd name="T9" fmla="*/ 8 h 176"/>
              <a:gd name="T10" fmla="*/ 30 w 144"/>
              <a:gd name="T11" fmla="*/ 4 h 176"/>
              <a:gd name="T12" fmla="*/ 4 w 144"/>
              <a:gd name="T13" fmla="*/ 0 h 176"/>
              <a:gd name="T14" fmla="*/ 0 w 144"/>
              <a:gd name="T15" fmla="*/ 4 h 176"/>
              <a:gd name="T16" fmla="*/ 0 w 144"/>
              <a:gd name="T17" fmla="*/ 172 h 176"/>
              <a:gd name="T18" fmla="*/ 4 w 144"/>
              <a:gd name="T19" fmla="*/ 176 h 176"/>
              <a:gd name="T20" fmla="*/ 8 w 144"/>
              <a:gd name="T21" fmla="*/ 172 h 176"/>
              <a:gd name="T22" fmla="*/ 8 w 144"/>
              <a:gd name="T23" fmla="*/ 104 h 176"/>
              <a:gd name="T24" fmla="*/ 27 w 144"/>
              <a:gd name="T25" fmla="*/ 108 h 176"/>
              <a:gd name="T26" fmla="*/ 52 w 144"/>
              <a:gd name="T27" fmla="*/ 112 h 176"/>
              <a:gd name="T28" fmla="*/ 73 w 144"/>
              <a:gd name="T29" fmla="*/ 108 h 176"/>
              <a:gd name="T30" fmla="*/ 100 w 144"/>
              <a:gd name="T31" fmla="*/ 104 h 176"/>
              <a:gd name="T32" fmla="*/ 139 w 144"/>
              <a:gd name="T33" fmla="*/ 112 h 176"/>
              <a:gd name="T34" fmla="*/ 144 w 144"/>
              <a:gd name="T35" fmla="*/ 110 h 176"/>
              <a:gd name="T36" fmla="*/ 144 w 144"/>
              <a:gd name="T37" fmla="*/ 108 h 176"/>
              <a:gd name="T38" fmla="*/ 144 w 144"/>
              <a:gd name="T39" fmla="*/ 108 h 176"/>
              <a:gd name="T40" fmla="*/ 144 w 144"/>
              <a:gd name="T41" fmla="*/ 12 h 176"/>
              <a:gd name="T42" fmla="*/ 136 w 144"/>
              <a:gd name="T43" fmla="*/ 102 h 176"/>
              <a:gd name="T44" fmla="*/ 100 w 144"/>
              <a:gd name="T45" fmla="*/ 96 h 176"/>
              <a:gd name="T46" fmla="*/ 71 w 144"/>
              <a:gd name="T47" fmla="*/ 101 h 176"/>
              <a:gd name="T48" fmla="*/ 52 w 144"/>
              <a:gd name="T49" fmla="*/ 104 h 176"/>
              <a:gd name="T50" fmla="*/ 30 w 144"/>
              <a:gd name="T51" fmla="*/ 100 h 176"/>
              <a:gd name="T52" fmla="*/ 8 w 144"/>
              <a:gd name="T53" fmla="*/ 96 h 176"/>
              <a:gd name="T54" fmla="*/ 8 w 144"/>
              <a:gd name="T55" fmla="*/ 8 h 176"/>
              <a:gd name="T56" fmla="*/ 27 w 144"/>
              <a:gd name="T57" fmla="*/ 12 h 176"/>
              <a:gd name="T58" fmla="*/ 52 w 144"/>
              <a:gd name="T59" fmla="*/ 16 h 176"/>
              <a:gd name="T60" fmla="*/ 73 w 144"/>
              <a:gd name="T61" fmla="*/ 12 h 176"/>
              <a:gd name="T62" fmla="*/ 100 w 144"/>
              <a:gd name="T63" fmla="*/ 8 h 176"/>
              <a:gd name="T64" fmla="*/ 136 w 144"/>
              <a:gd name="T65" fmla="*/ 15 h 176"/>
              <a:gd name="T66" fmla="*/ 136 w 144"/>
              <a:gd name="T67" fmla="*/ 10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4" h="176">
                <a:moveTo>
                  <a:pt x="144" y="12"/>
                </a:moveTo>
                <a:cubicBezTo>
                  <a:pt x="144" y="10"/>
                  <a:pt x="143" y="9"/>
                  <a:pt x="142" y="8"/>
                </a:cubicBezTo>
                <a:cubicBezTo>
                  <a:pt x="141" y="8"/>
                  <a:pt x="125" y="0"/>
                  <a:pt x="100" y="0"/>
                </a:cubicBezTo>
                <a:cubicBezTo>
                  <a:pt x="84" y="0"/>
                  <a:pt x="77" y="2"/>
                  <a:pt x="71" y="5"/>
                </a:cubicBezTo>
                <a:cubicBezTo>
                  <a:pt x="65" y="6"/>
                  <a:pt x="61" y="8"/>
                  <a:pt x="52" y="8"/>
                </a:cubicBezTo>
                <a:cubicBezTo>
                  <a:pt x="41" y="8"/>
                  <a:pt x="35" y="6"/>
                  <a:pt x="30" y="4"/>
                </a:cubicBezTo>
                <a:cubicBezTo>
                  <a:pt x="23" y="2"/>
                  <a:pt x="17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7" y="176"/>
                  <a:pt x="8" y="174"/>
                  <a:pt x="8" y="172"/>
                </a:cubicBezTo>
                <a:cubicBezTo>
                  <a:pt x="8" y="104"/>
                  <a:pt x="8" y="104"/>
                  <a:pt x="8" y="104"/>
                </a:cubicBezTo>
                <a:cubicBezTo>
                  <a:pt x="17" y="104"/>
                  <a:pt x="22" y="106"/>
                  <a:pt x="27" y="108"/>
                </a:cubicBezTo>
                <a:cubicBezTo>
                  <a:pt x="33" y="110"/>
                  <a:pt x="40" y="112"/>
                  <a:pt x="52" y="112"/>
                </a:cubicBezTo>
                <a:cubicBezTo>
                  <a:pt x="62" y="112"/>
                  <a:pt x="68" y="110"/>
                  <a:pt x="73" y="108"/>
                </a:cubicBezTo>
                <a:cubicBezTo>
                  <a:pt x="79" y="106"/>
                  <a:pt x="86" y="104"/>
                  <a:pt x="100" y="104"/>
                </a:cubicBezTo>
                <a:cubicBezTo>
                  <a:pt x="123" y="104"/>
                  <a:pt x="138" y="111"/>
                  <a:pt x="139" y="112"/>
                </a:cubicBezTo>
                <a:cubicBezTo>
                  <a:pt x="140" y="113"/>
                  <a:pt x="143" y="112"/>
                  <a:pt x="144" y="110"/>
                </a:cubicBezTo>
                <a:cubicBezTo>
                  <a:pt x="144" y="109"/>
                  <a:pt x="144" y="109"/>
                  <a:pt x="144" y="108"/>
                </a:cubicBezTo>
                <a:cubicBezTo>
                  <a:pt x="144" y="108"/>
                  <a:pt x="144" y="108"/>
                  <a:pt x="144" y="108"/>
                </a:cubicBezTo>
                <a:cubicBezTo>
                  <a:pt x="144" y="12"/>
                  <a:pt x="144" y="12"/>
                  <a:pt x="144" y="12"/>
                </a:cubicBezTo>
                <a:close/>
                <a:moveTo>
                  <a:pt x="136" y="102"/>
                </a:moveTo>
                <a:cubicBezTo>
                  <a:pt x="129" y="99"/>
                  <a:pt x="117" y="96"/>
                  <a:pt x="100" y="96"/>
                </a:cubicBezTo>
                <a:cubicBezTo>
                  <a:pt x="84" y="96"/>
                  <a:pt x="77" y="98"/>
                  <a:pt x="71" y="101"/>
                </a:cubicBezTo>
                <a:cubicBezTo>
                  <a:pt x="65" y="102"/>
                  <a:pt x="61" y="104"/>
                  <a:pt x="52" y="104"/>
                </a:cubicBezTo>
                <a:cubicBezTo>
                  <a:pt x="41" y="104"/>
                  <a:pt x="35" y="102"/>
                  <a:pt x="30" y="100"/>
                </a:cubicBezTo>
                <a:cubicBezTo>
                  <a:pt x="24" y="98"/>
                  <a:pt x="18" y="96"/>
                  <a:pt x="8" y="96"/>
                </a:cubicBezTo>
                <a:cubicBezTo>
                  <a:pt x="8" y="8"/>
                  <a:pt x="8" y="8"/>
                  <a:pt x="8" y="8"/>
                </a:cubicBezTo>
                <a:cubicBezTo>
                  <a:pt x="17" y="8"/>
                  <a:pt x="22" y="10"/>
                  <a:pt x="27" y="12"/>
                </a:cubicBezTo>
                <a:cubicBezTo>
                  <a:pt x="33" y="14"/>
                  <a:pt x="40" y="16"/>
                  <a:pt x="52" y="16"/>
                </a:cubicBezTo>
                <a:cubicBezTo>
                  <a:pt x="62" y="16"/>
                  <a:pt x="68" y="14"/>
                  <a:pt x="73" y="12"/>
                </a:cubicBezTo>
                <a:cubicBezTo>
                  <a:pt x="79" y="10"/>
                  <a:pt x="86" y="8"/>
                  <a:pt x="100" y="8"/>
                </a:cubicBezTo>
                <a:cubicBezTo>
                  <a:pt x="118" y="8"/>
                  <a:pt x="131" y="13"/>
                  <a:pt x="136" y="15"/>
                </a:cubicBezTo>
                <a:lnTo>
                  <a:pt x="136" y="10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174">
            <a:extLst>
              <a:ext uri="{FF2B5EF4-FFF2-40B4-BE49-F238E27FC236}">
                <a16:creationId xmlns:a16="http://schemas.microsoft.com/office/drawing/2014/main" id="{9EDD9EB4-49E6-4803-8DB0-4861EB403365}"/>
              </a:ext>
            </a:extLst>
          </p:cNvPr>
          <p:cNvSpPr>
            <a:spLocks noEditPoints="1"/>
          </p:cNvSpPr>
          <p:nvPr/>
        </p:nvSpPr>
        <p:spPr bwMode="auto">
          <a:xfrm>
            <a:off x="8006325" y="1585345"/>
            <a:ext cx="300038" cy="366713"/>
          </a:xfrm>
          <a:custGeom>
            <a:avLst/>
            <a:gdLst>
              <a:gd name="T0" fmla="*/ 144 w 144"/>
              <a:gd name="T1" fmla="*/ 98 h 176"/>
              <a:gd name="T2" fmla="*/ 121 w 144"/>
              <a:gd name="T3" fmla="*/ 60 h 176"/>
              <a:gd name="T4" fmla="*/ 144 w 144"/>
              <a:gd name="T5" fmla="*/ 22 h 176"/>
              <a:gd name="T6" fmla="*/ 144 w 144"/>
              <a:gd name="T7" fmla="*/ 22 h 176"/>
              <a:gd name="T8" fmla="*/ 144 w 144"/>
              <a:gd name="T9" fmla="*/ 20 h 176"/>
              <a:gd name="T10" fmla="*/ 140 w 144"/>
              <a:gd name="T11" fmla="*/ 16 h 176"/>
              <a:gd name="T12" fmla="*/ 80 w 144"/>
              <a:gd name="T13" fmla="*/ 16 h 176"/>
              <a:gd name="T14" fmla="*/ 80 w 144"/>
              <a:gd name="T15" fmla="*/ 4 h 176"/>
              <a:gd name="T16" fmla="*/ 76 w 144"/>
              <a:gd name="T17" fmla="*/ 0 h 176"/>
              <a:gd name="T18" fmla="*/ 4 w 144"/>
              <a:gd name="T19" fmla="*/ 0 h 176"/>
              <a:gd name="T20" fmla="*/ 0 w 144"/>
              <a:gd name="T21" fmla="*/ 4 h 176"/>
              <a:gd name="T22" fmla="*/ 0 w 144"/>
              <a:gd name="T23" fmla="*/ 172 h 176"/>
              <a:gd name="T24" fmla="*/ 4 w 144"/>
              <a:gd name="T25" fmla="*/ 176 h 176"/>
              <a:gd name="T26" fmla="*/ 8 w 144"/>
              <a:gd name="T27" fmla="*/ 172 h 176"/>
              <a:gd name="T28" fmla="*/ 8 w 144"/>
              <a:gd name="T29" fmla="*/ 88 h 176"/>
              <a:gd name="T30" fmla="*/ 56 w 144"/>
              <a:gd name="T31" fmla="*/ 88 h 176"/>
              <a:gd name="T32" fmla="*/ 56 w 144"/>
              <a:gd name="T33" fmla="*/ 100 h 176"/>
              <a:gd name="T34" fmla="*/ 60 w 144"/>
              <a:gd name="T35" fmla="*/ 104 h 176"/>
              <a:gd name="T36" fmla="*/ 140 w 144"/>
              <a:gd name="T37" fmla="*/ 104 h 176"/>
              <a:gd name="T38" fmla="*/ 144 w 144"/>
              <a:gd name="T39" fmla="*/ 100 h 176"/>
              <a:gd name="T40" fmla="*/ 144 w 144"/>
              <a:gd name="T41" fmla="*/ 98 h 176"/>
              <a:gd name="T42" fmla="*/ 8 w 144"/>
              <a:gd name="T43" fmla="*/ 8 h 176"/>
              <a:gd name="T44" fmla="*/ 72 w 144"/>
              <a:gd name="T45" fmla="*/ 8 h 176"/>
              <a:gd name="T46" fmla="*/ 72 w 144"/>
              <a:gd name="T47" fmla="*/ 80 h 176"/>
              <a:gd name="T48" fmla="*/ 8 w 144"/>
              <a:gd name="T49" fmla="*/ 80 h 176"/>
              <a:gd name="T50" fmla="*/ 8 w 144"/>
              <a:gd name="T51" fmla="*/ 8 h 176"/>
              <a:gd name="T52" fmla="*/ 64 w 144"/>
              <a:gd name="T53" fmla="*/ 96 h 176"/>
              <a:gd name="T54" fmla="*/ 64 w 144"/>
              <a:gd name="T55" fmla="*/ 88 h 176"/>
              <a:gd name="T56" fmla="*/ 76 w 144"/>
              <a:gd name="T57" fmla="*/ 88 h 176"/>
              <a:gd name="T58" fmla="*/ 80 w 144"/>
              <a:gd name="T59" fmla="*/ 84 h 176"/>
              <a:gd name="T60" fmla="*/ 80 w 144"/>
              <a:gd name="T61" fmla="*/ 24 h 176"/>
              <a:gd name="T62" fmla="*/ 133 w 144"/>
              <a:gd name="T63" fmla="*/ 24 h 176"/>
              <a:gd name="T64" fmla="*/ 113 w 144"/>
              <a:gd name="T65" fmla="*/ 58 h 176"/>
              <a:gd name="T66" fmla="*/ 113 w 144"/>
              <a:gd name="T67" fmla="*/ 58 h 176"/>
              <a:gd name="T68" fmla="*/ 112 w 144"/>
              <a:gd name="T69" fmla="*/ 60 h 176"/>
              <a:gd name="T70" fmla="*/ 113 w 144"/>
              <a:gd name="T71" fmla="*/ 62 h 176"/>
              <a:gd name="T72" fmla="*/ 113 w 144"/>
              <a:gd name="T73" fmla="*/ 62 h 176"/>
              <a:gd name="T74" fmla="*/ 133 w 144"/>
              <a:gd name="T75" fmla="*/ 96 h 176"/>
              <a:gd name="T76" fmla="*/ 64 w 144"/>
              <a:gd name="T77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4" h="176">
                <a:moveTo>
                  <a:pt x="144" y="98"/>
                </a:moveTo>
                <a:cubicBezTo>
                  <a:pt x="121" y="60"/>
                  <a:pt x="121" y="60"/>
                  <a:pt x="121" y="6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4" y="21"/>
                  <a:pt x="144" y="21"/>
                  <a:pt x="144" y="20"/>
                </a:cubicBezTo>
                <a:cubicBezTo>
                  <a:pt x="144" y="18"/>
                  <a:pt x="143" y="16"/>
                  <a:pt x="140" y="16"/>
                </a:cubicBezTo>
                <a:cubicBezTo>
                  <a:pt x="80" y="16"/>
                  <a:pt x="80" y="16"/>
                  <a:pt x="80" y="16"/>
                </a:cubicBezTo>
                <a:cubicBezTo>
                  <a:pt x="80" y="4"/>
                  <a:pt x="80" y="4"/>
                  <a:pt x="80" y="4"/>
                </a:cubicBezTo>
                <a:cubicBezTo>
                  <a:pt x="80" y="2"/>
                  <a:pt x="79" y="0"/>
                  <a:pt x="7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7" y="176"/>
                  <a:pt x="8" y="174"/>
                  <a:pt x="8" y="172"/>
                </a:cubicBezTo>
                <a:cubicBezTo>
                  <a:pt x="8" y="88"/>
                  <a:pt x="8" y="88"/>
                  <a:pt x="8" y="88"/>
                </a:cubicBezTo>
                <a:cubicBezTo>
                  <a:pt x="56" y="88"/>
                  <a:pt x="56" y="88"/>
                  <a:pt x="56" y="88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2"/>
                  <a:pt x="58" y="104"/>
                  <a:pt x="6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3" y="104"/>
                  <a:pt x="144" y="102"/>
                  <a:pt x="144" y="100"/>
                </a:cubicBezTo>
                <a:cubicBezTo>
                  <a:pt x="144" y="99"/>
                  <a:pt x="144" y="99"/>
                  <a:pt x="144" y="98"/>
                </a:cubicBezTo>
                <a:close/>
                <a:moveTo>
                  <a:pt x="8" y="8"/>
                </a:moveTo>
                <a:cubicBezTo>
                  <a:pt x="72" y="8"/>
                  <a:pt x="72" y="8"/>
                  <a:pt x="72" y="8"/>
                </a:cubicBezTo>
                <a:cubicBezTo>
                  <a:pt x="72" y="80"/>
                  <a:pt x="72" y="80"/>
                  <a:pt x="72" y="80"/>
                </a:cubicBezTo>
                <a:cubicBezTo>
                  <a:pt x="8" y="80"/>
                  <a:pt x="8" y="80"/>
                  <a:pt x="8" y="80"/>
                </a:cubicBezTo>
                <a:lnTo>
                  <a:pt x="8" y="8"/>
                </a:lnTo>
                <a:close/>
                <a:moveTo>
                  <a:pt x="64" y="96"/>
                </a:moveTo>
                <a:cubicBezTo>
                  <a:pt x="64" y="88"/>
                  <a:pt x="64" y="88"/>
                  <a:pt x="64" y="88"/>
                </a:cubicBezTo>
                <a:cubicBezTo>
                  <a:pt x="76" y="88"/>
                  <a:pt x="76" y="88"/>
                  <a:pt x="76" y="88"/>
                </a:cubicBezTo>
                <a:cubicBezTo>
                  <a:pt x="79" y="88"/>
                  <a:pt x="80" y="86"/>
                  <a:pt x="80" y="84"/>
                </a:cubicBezTo>
                <a:cubicBezTo>
                  <a:pt x="80" y="24"/>
                  <a:pt x="80" y="24"/>
                  <a:pt x="80" y="24"/>
                </a:cubicBezTo>
                <a:cubicBezTo>
                  <a:pt x="133" y="24"/>
                  <a:pt x="133" y="24"/>
                  <a:pt x="133" y="24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9"/>
                  <a:pt x="112" y="59"/>
                  <a:pt x="112" y="60"/>
                </a:cubicBezTo>
                <a:cubicBezTo>
                  <a:pt x="112" y="61"/>
                  <a:pt x="113" y="61"/>
                  <a:pt x="113" y="62"/>
                </a:cubicBezTo>
                <a:cubicBezTo>
                  <a:pt x="113" y="62"/>
                  <a:pt x="113" y="62"/>
                  <a:pt x="113" y="62"/>
                </a:cubicBezTo>
                <a:cubicBezTo>
                  <a:pt x="133" y="96"/>
                  <a:pt x="133" y="96"/>
                  <a:pt x="133" y="96"/>
                </a:cubicBezTo>
                <a:lnTo>
                  <a:pt x="64" y="9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175">
            <a:extLst>
              <a:ext uri="{FF2B5EF4-FFF2-40B4-BE49-F238E27FC236}">
                <a16:creationId xmlns:a16="http://schemas.microsoft.com/office/drawing/2014/main" id="{793A536D-1A09-4A52-B215-388BBB8E9E22}"/>
              </a:ext>
            </a:extLst>
          </p:cNvPr>
          <p:cNvSpPr>
            <a:spLocks noEditPoints="1"/>
          </p:cNvSpPr>
          <p:nvPr/>
        </p:nvSpPr>
        <p:spPr bwMode="auto">
          <a:xfrm>
            <a:off x="1929534" y="2279665"/>
            <a:ext cx="365125" cy="366713"/>
          </a:xfrm>
          <a:custGeom>
            <a:avLst/>
            <a:gdLst>
              <a:gd name="T0" fmla="*/ 0 w 176"/>
              <a:gd name="T1" fmla="*/ 88 h 176"/>
              <a:gd name="T2" fmla="*/ 176 w 176"/>
              <a:gd name="T3" fmla="*/ 88 h 176"/>
              <a:gd name="T4" fmla="*/ 65 w 176"/>
              <a:gd name="T5" fmla="*/ 12 h 176"/>
              <a:gd name="T6" fmla="*/ 59 w 176"/>
              <a:gd name="T7" fmla="*/ 18 h 176"/>
              <a:gd name="T8" fmla="*/ 50 w 176"/>
              <a:gd name="T9" fmla="*/ 34 h 176"/>
              <a:gd name="T10" fmla="*/ 37 w 176"/>
              <a:gd name="T11" fmla="*/ 27 h 176"/>
              <a:gd name="T12" fmla="*/ 31 w 176"/>
              <a:gd name="T13" fmla="*/ 32 h 176"/>
              <a:gd name="T14" fmla="*/ 47 w 176"/>
              <a:gd name="T15" fmla="*/ 44 h 176"/>
              <a:gd name="T16" fmla="*/ 42 w 176"/>
              <a:gd name="T17" fmla="*/ 66 h 176"/>
              <a:gd name="T18" fmla="*/ 41 w 176"/>
              <a:gd name="T19" fmla="*/ 77 h 176"/>
              <a:gd name="T20" fmla="*/ 8 w 176"/>
              <a:gd name="T21" fmla="*/ 84 h 176"/>
              <a:gd name="T22" fmla="*/ 8 w 176"/>
              <a:gd name="T23" fmla="*/ 92 h 176"/>
              <a:gd name="T24" fmla="*/ 41 w 176"/>
              <a:gd name="T25" fmla="*/ 99 h 176"/>
              <a:gd name="T26" fmla="*/ 42 w 176"/>
              <a:gd name="T27" fmla="*/ 110 h 176"/>
              <a:gd name="T28" fmla="*/ 47 w 176"/>
              <a:gd name="T29" fmla="*/ 132 h 176"/>
              <a:gd name="T30" fmla="*/ 31 w 176"/>
              <a:gd name="T31" fmla="*/ 144 h 176"/>
              <a:gd name="T32" fmla="*/ 37 w 176"/>
              <a:gd name="T33" fmla="*/ 149 h 176"/>
              <a:gd name="T34" fmla="*/ 50 w 176"/>
              <a:gd name="T35" fmla="*/ 141 h 176"/>
              <a:gd name="T36" fmla="*/ 59 w 176"/>
              <a:gd name="T37" fmla="*/ 158 h 176"/>
              <a:gd name="T38" fmla="*/ 65 w 176"/>
              <a:gd name="T39" fmla="*/ 164 h 176"/>
              <a:gd name="T40" fmla="*/ 84 w 176"/>
              <a:gd name="T41" fmla="*/ 168 h 176"/>
              <a:gd name="T42" fmla="*/ 84 w 176"/>
              <a:gd name="T43" fmla="*/ 132 h 176"/>
              <a:gd name="T44" fmla="*/ 84 w 176"/>
              <a:gd name="T45" fmla="*/ 124 h 176"/>
              <a:gd name="T46" fmla="*/ 48 w 176"/>
              <a:gd name="T47" fmla="*/ 92 h 176"/>
              <a:gd name="T48" fmla="*/ 84 w 176"/>
              <a:gd name="T49" fmla="*/ 124 h 176"/>
              <a:gd name="T50" fmla="*/ 48 w 176"/>
              <a:gd name="T51" fmla="*/ 84 h 176"/>
              <a:gd name="T52" fmla="*/ 84 w 176"/>
              <a:gd name="T53" fmla="*/ 52 h 176"/>
              <a:gd name="T54" fmla="*/ 84 w 176"/>
              <a:gd name="T55" fmla="*/ 44 h 176"/>
              <a:gd name="T56" fmla="*/ 84 w 176"/>
              <a:gd name="T57" fmla="*/ 8 h 176"/>
              <a:gd name="T58" fmla="*/ 168 w 176"/>
              <a:gd name="T59" fmla="*/ 84 h 176"/>
              <a:gd name="T60" fmla="*/ 136 w 176"/>
              <a:gd name="T61" fmla="*/ 77 h 176"/>
              <a:gd name="T62" fmla="*/ 135 w 176"/>
              <a:gd name="T63" fmla="*/ 66 h 176"/>
              <a:gd name="T64" fmla="*/ 130 w 176"/>
              <a:gd name="T65" fmla="*/ 44 h 176"/>
              <a:gd name="T66" fmla="*/ 146 w 176"/>
              <a:gd name="T67" fmla="*/ 32 h 176"/>
              <a:gd name="T68" fmla="*/ 140 w 176"/>
              <a:gd name="T69" fmla="*/ 27 h 176"/>
              <a:gd name="T70" fmla="*/ 126 w 176"/>
              <a:gd name="T71" fmla="*/ 34 h 176"/>
              <a:gd name="T72" fmla="*/ 117 w 176"/>
              <a:gd name="T73" fmla="*/ 18 h 176"/>
              <a:gd name="T74" fmla="*/ 112 w 176"/>
              <a:gd name="T75" fmla="*/ 12 h 176"/>
              <a:gd name="T76" fmla="*/ 92 w 176"/>
              <a:gd name="T77" fmla="*/ 8 h 176"/>
              <a:gd name="T78" fmla="*/ 92 w 176"/>
              <a:gd name="T79" fmla="*/ 44 h 176"/>
              <a:gd name="T80" fmla="*/ 92 w 176"/>
              <a:gd name="T81" fmla="*/ 52 h 176"/>
              <a:gd name="T82" fmla="*/ 128 w 176"/>
              <a:gd name="T83" fmla="*/ 84 h 176"/>
              <a:gd name="T84" fmla="*/ 92 w 176"/>
              <a:gd name="T85" fmla="*/ 52 h 176"/>
              <a:gd name="T86" fmla="*/ 128 w 176"/>
              <a:gd name="T87" fmla="*/ 92 h 176"/>
              <a:gd name="T88" fmla="*/ 92 w 176"/>
              <a:gd name="T89" fmla="*/ 124 h 176"/>
              <a:gd name="T90" fmla="*/ 92 w 176"/>
              <a:gd name="T91" fmla="*/ 168 h 176"/>
              <a:gd name="T92" fmla="*/ 120 w 176"/>
              <a:gd name="T93" fmla="*/ 137 h 176"/>
              <a:gd name="T94" fmla="*/ 112 w 176"/>
              <a:gd name="T95" fmla="*/ 164 h 176"/>
              <a:gd name="T96" fmla="*/ 117 w 176"/>
              <a:gd name="T97" fmla="*/ 158 h 176"/>
              <a:gd name="T98" fmla="*/ 126 w 176"/>
              <a:gd name="T99" fmla="*/ 141 h 176"/>
              <a:gd name="T100" fmla="*/ 140 w 176"/>
              <a:gd name="T101" fmla="*/ 149 h 176"/>
              <a:gd name="T102" fmla="*/ 146 w 176"/>
              <a:gd name="T103" fmla="*/ 144 h 176"/>
              <a:gd name="T104" fmla="*/ 130 w 176"/>
              <a:gd name="T105" fmla="*/ 132 h 176"/>
              <a:gd name="T106" fmla="*/ 135 w 176"/>
              <a:gd name="T107" fmla="*/ 110 h 176"/>
              <a:gd name="T108" fmla="*/ 136 w 176"/>
              <a:gd name="T109" fmla="*/ 99 h 176"/>
              <a:gd name="T110" fmla="*/ 168 w 176"/>
              <a:gd name="T111" fmla="*/ 9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65" y="12"/>
                </a:moveTo>
                <a:cubicBezTo>
                  <a:pt x="63" y="13"/>
                  <a:pt x="61" y="15"/>
                  <a:pt x="60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6" y="23"/>
                  <a:pt x="53" y="28"/>
                  <a:pt x="51" y="33"/>
                </a:cubicBezTo>
                <a:cubicBezTo>
                  <a:pt x="51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45" y="33"/>
                  <a:pt x="41" y="30"/>
                  <a:pt x="37" y="27"/>
                </a:cubicBezTo>
                <a:cubicBezTo>
                  <a:pt x="45" y="20"/>
                  <a:pt x="54" y="15"/>
                  <a:pt x="65" y="12"/>
                </a:cubicBezTo>
                <a:moveTo>
                  <a:pt x="31" y="32"/>
                </a:moveTo>
                <a:cubicBezTo>
                  <a:pt x="36" y="36"/>
                  <a:pt x="41" y="40"/>
                  <a:pt x="47" y="43"/>
                </a:cubicBezTo>
                <a:cubicBezTo>
                  <a:pt x="47" y="43"/>
                  <a:pt x="47" y="44"/>
                  <a:pt x="47" y="44"/>
                </a:cubicBezTo>
                <a:cubicBezTo>
                  <a:pt x="45" y="50"/>
                  <a:pt x="43" y="57"/>
                  <a:pt x="42" y="63"/>
                </a:cubicBezTo>
                <a:cubicBezTo>
                  <a:pt x="42" y="64"/>
                  <a:pt x="42" y="65"/>
                  <a:pt x="42" y="66"/>
                </a:cubicBezTo>
                <a:cubicBezTo>
                  <a:pt x="41" y="69"/>
                  <a:pt x="41" y="71"/>
                  <a:pt x="41" y="74"/>
                </a:cubicBezTo>
                <a:cubicBezTo>
                  <a:pt x="41" y="75"/>
                  <a:pt x="41" y="76"/>
                  <a:pt x="41" y="77"/>
                </a:cubicBezTo>
                <a:cubicBezTo>
                  <a:pt x="41" y="79"/>
                  <a:pt x="41" y="82"/>
                  <a:pt x="40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9" y="64"/>
                  <a:pt x="18" y="46"/>
                  <a:pt x="31" y="32"/>
                </a:cubicBezTo>
                <a:moveTo>
                  <a:pt x="8" y="92"/>
                </a:moveTo>
                <a:cubicBezTo>
                  <a:pt x="40" y="92"/>
                  <a:pt x="40" y="92"/>
                  <a:pt x="40" y="92"/>
                </a:cubicBezTo>
                <a:cubicBezTo>
                  <a:pt x="41" y="94"/>
                  <a:pt x="41" y="97"/>
                  <a:pt x="41" y="99"/>
                </a:cubicBezTo>
                <a:cubicBezTo>
                  <a:pt x="41" y="100"/>
                  <a:pt x="41" y="101"/>
                  <a:pt x="41" y="102"/>
                </a:cubicBezTo>
                <a:cubicBezTo>
                  <a:pt x="41" y="105"/>
                  <a:pt x="41" y="107"/>
                  <a:pt x="42" y="110"/>
                </a:cubicBezTo>
                <a:cubicBezTo>
                  <a:pt x="42" y="111"/>
                  <a:pt x="42" y="112"/>
                  <a:pt x="42" y="112"/>
                </a:cubicBezTo>
                <a:cubicBezTo>
                  <a:pt x="43" y="119"/>
                  <a:pt x="45" y="126"/>
                  <a:pt x="47" y="132"/>
                </a:cubicBezTo>
                <a:cubicBezTo>
                  <a:pt x="47" y="132"/>
                  <a:pt x="47" y="133"/>
                  <a:pt x="47" y="133"/>
                </a:cubicBezTo>
                <a:cubicBezTo>
                  <a:pt x="41" y="136"/>
                  <a:pt x="36" y="139"/>
                  <a:pt x="31" y="144"/>
                </a:cubicBezTo>
                <a:cubicBezTo>
                  <a:pt x="18" y="130"/>
                  <a:pt x="9" y="112"/>
                  <a:pt x="8" y="92"/>
                </a:cubicBezTo>
                <a:moveTo>
                  <a:pt x="37" y="149"/>
                </a:moveTo>
                <a:cubicBezTo>
                  <a:pt x="41" y="146"/>
                  <a:pt x="45" y="143"/>
                  <a:pt x="50" y="140"/>
                </a:cubicBezTo>
                <a:cubicBezTo>
                  <a:pt x="50" y="141"/>
                  <a:pt x="50" y="141"/>
                  <a:pt x="50" y="141"/>
                </a:cubicBezTo>
                <a:cubicBezTo>
                  <a:pt x="50" y="142"/>
                  <a:pt x="51" y="142"/>
                  <a:pt x="51" y="142"/>
                </a:cubicBezTo>
                <a:cubicBezTo>
                  <a:pt x="53" y="148"/>
                  <a:pt x="56" y="153"/>
                  <a:pt x="59" y="158"/>
                </a:cubicBezTo>
                <a:cubicBezTo>
                  <a:pt x="59" y="158"/>
                  <a:pt x="59" y="158"/>
                  <a:pt x="60" y="158"/>
                </a:cubicBezTo>
                <a:cubicBezTo>
                  <a:pt x="61" y="161"/>
                  <a:pt x="63" y="163"/>
                  <a:pt x="65" y="164"/>
                </a:cubicBezTo>
                <a:cubicBezTo>
                  <a:pt x="54" y="161"/>
                  <a:pt x="45" y="156"/>
                  <a:pt x="37" y="149"/>
                </a:cubicBezTo>
                <a:moveTo>
                  <a:pt x="84" y="168"/>
                </a:moveTo>
                <a:cubicBezTo>
                  <a:pt x="73" y="165"/>
                  <a:pt x="63" y="154"/>
                  <a:pt x="57" y="137"/>
                </a:cubicBezTo>
                <a:cubicBezTo>
                  <a:pt x="65" y="134"/>
                  <a:pt x="74" y="133"/>
                  <a:pt x="84" y="132"/>
                </a:cubicBezTo>
                <a:lnTo>
                  <a:pt x="84" y="168"/>
                </a:lnTo>
                <a:close/>
                <a:moveTo>
                  <a:pt x="84" y="124"/>
                </a:moveTo>
                <a:cubicBezTo>
                  <a:pt x="74" y="125"/>
                  <a:pt x="63" y="127"/>
                  <a:pt x="54" y="130"/>
                </a:cubicBezTo>
                <a:cubicBezTo>
                  <a:pt x="51" y="119"/>
                  <a:pt x="49" y="106"/>
                  <a:pt x="48" y="92"/>
                </a:cubicBezTo>
                <a:cubicBezTo>
                  <a:pt x="84" y="92"/>
                  <a:pt x="84" y="92"/>
                  <a:pt x="84" y="92"/>
                </a:cubicBezTo>
                <a:lnTo>
                  <a:pt x="84" y="124"/>
                </a:lnTo>
                <a:close/>
                <a:moveTo>
                  <a:pt x="84" y="84"/>
                </a:moveTo>
                <a:cubicBezTo>
                  <a:pt x="48" y="84"/>
                  <a:pt x="48" y="84"/>
                  <a:pt x="48" y="84"/>
                </a:cubicBezTo>
                <a:cubicBezTo>
                  <a:pt x="49" y="70"/>
                  <a:pt x="51" y="57"/>
                  <a:pt x="54" y="46"/>
                </a:cubicBezTo>
                <a:cubicBezTo>
                  <a:pt x="63" y="49"/>
                  <a:pt x="74" y="51"/>
                  <a:pt x="84" y="52"/>
                </a:cubicBezTo>
                <a:lnTo>
                  <a:pt x="84" y="84"/>
                </a:lnTo>
                <a:close/>
                <a:moveTo>
                  <a:pt x="84" y="44"/>
                </a:moveTo>
                <a:cubicBezTo>
                  <a:pt x="74" y="43"/>
                  <a:pt x="65" y="42"/>
                  <a:pt x="57" y="38"/>
                </a:cubicBezTo>
                <a:cubicBezTo>
                  <a:pt x="63" y="22"/>
                  <a:pt x="73" y="11"/>
                  <a:pt x="84" y="8"/>
                </a:cubicBezTo>
                <a:lnTo>
                  <a:pt x="84" y="44"/>
                </a:lnTo>
                <a:close/>
                <a:moveTo>
                  <a:pt x="168" y="84"/>
                </a:moveTo>
                <a:cubicBezTo>
                  <a:pt x="136" y="84"/>
                  <a:pt x="136" y="84"/>
                  <a:pt x="136" y="84"/>
                </a:cubicBezTo>
                <a:cubicBezTo>
                  <a:pt x="136" y="82"/>
                  <a:pt x="136" y="79"/>
                  <a:pt x="136" y="77"/>
                </a:cubicBezTo>
                <a:cubicBezTo>
                  <a:pt x="136" y="76"/>
                  <a:pt x="136" y="75"/>
                  <a:pt x="136" y="74"/>
                </a:cubicBezTo>
                <a:cubicBezTo>
                  <a:pt x="135" y="71"/>
                  <a:pt x="135" y="69"/>
                  <a:pt x="135" y="66"/>
                </a:cubicBezTo>
                <a:cubicBezTo>
                  <a:pt x="135" y="65"/>
                  <a:pt x="135" y="64"/>
                  <a:pt x="134" y="63"/>
                </a:cubicBezTo>
                <a:cubicBezTo>
                  <a:pt x="133" y="57"/>
                  <a:pt x="132" y="50"/>
                  <a:pt x="130" y="44"/>
                </a:cubicBezTo>
                <a:cubicBezTo>
                  <a:pt x="130" y="44"/>
                  <a:pt x="130" y="43"/>
                  <a:pt x="129" y="43"/>
                </a:cubicBezTo>
                <a:cubicBezTo>
                  <a:pt x="136" y="40"/>
                  <a:pt x="141" y="36"/>
                  <a:pt x="146" y="32"/>
                </a:cubicBezTo>
                <a:cubicBezTo>
                  <a:pt x="159" y="46"/>
                  <a:pt x="167" y="64"/>
                  <a:pt x="168" y="84"/>
                </a:cubicBezTo>
                <a:moveTo>
                  <a:pt x="140" y="27"/>
                </a:moveTo>
                <a:cubicBezTo>
                  <a:pt x="136" y="30"/>
                  <a:pt x="132" y="33"/>
                  <a:pt x="127" y="35"/>
                </a:cubicBezTo>
                <a:cubicBezTo>
                  <a:pt x="127" y="35"/>
                  <a:pt x="126" y="35"/>
                  <a:pt x="126" y="34"/>
                </a:cubicBezTo>
                <a:cubicBezTo>
                  <a:pt x="126" y="34"/>
                  <a:pt x="126" y="34"/>
                  <a:pt x="126" y="33"/>
                </a:cubicBezTo>
                <a:cubicBezTo>
                  <a:pt x="123" y="28"/>
                  <a:pt x="121" y="23"/>
                  <a:pt x="117" y="18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5" y="15"/>
                  <a:pt x="114" y="13"/>
                  <a:pt x="112" y="12"/>
                </a:cubicBezTo>
                <a:cubicBezTo>
                  <a:pt x="122" y="15"/>
                  <a:pt x="132" y="20"/>
                  <a:pt x="140" y="27"/>
                </a:cubicBezTo>
                <a:moveTo>
                  <a:pt x="92" y="8"/>
                </a:moveTo>
                <a:cubicBezTo>
                  <a:pt x="103" y="11"/>
                  <a:pt x="113" y="22"/>
                  <a:pt x="120" y="38"/>
                </a:cubicBezTo>
                <a:cubicBezTo>
                  <a:pt x="111" y="42"/>
                  <a:pt x="102" y="43"/>
                  <a:pt x="92" y="44"/>
                </a:cubicBezTo>
                <a:lnTo>
                  <a:pt x="92" y="8"/>
                </a:lnTo>
                <a:close/>
                <a:moveTo>
                  <a:pt x="92" y="52"/>
                </a:moveTo>
                <a:cubicBezTo>
                  <a:pt x="103" y="51"/>
                  <a:pt x="113" y="49"/>
                  <a:pt x="122" y="46"/>
                </a:cubicBezTo>
                <a:cubicBezTo>
                  <a:pt x="126" y="57"/>
                  <a:pt x="128" y="70"/>
                  <a:pt x="128" y="84"/>
                </a:cubicBezTo>
                <a:cubicBezTo>
                  <a:pt x="92" y="84"/>
                  <a:pt x="92" y="84"/>
                  <a:pt x="92" y="84"/>
                </a:cubicBezTo>
                <a:lnTo>
                  <a:pt x="92" y="52"/>
                </a:lnTo>
                <a:close/>
                <a:moveTo>
                  <a:pt x="92" y="92"/>
                </a:moveTo>
                <a:cubicBezTo>
                  <a:pt x="128" y="92"/>
                  <a:pt x="128" y="92"/>
                  <a:pt x="128" y="92"/>
                </a:cubicBezTo>
                <a:cubicBezTo>
                  <a:pt x="128" y="106"/>
                  <a:pt x="126" y="119"/>
                  <a:pt x="122" y="130"/>
                </a:cubicBezTo>
                <a:cubicBezTo>
                  <a:pt x="113" y="127"/>
                  <a:pt x="103" y="125"/>
                  <a:pt x="92" y="124"/>
                </a:cubicBezTo>
                <a:lnTo>
                  <a:pt x="92" y="92"/>
                </a:lnTo>
                <a:close/>
                <a:moveTo>
                  <a:pt x="92" y="168"/>
                </a:moveTo>
                <a:cubicBezTo>
                  <a:pt x="92" y="132"/>
                  <a:pt x="92" y="132"/>
                  <a:pt x="92" y="132"/>
                </a:cubicBezTo>
                <a:cubicBezTo>
                  <a:pt x="102" y="133"/>
                  <a:pt x="111" y="134"/>
                  <a:pt x="120" y="137"/>
                </a:cubicBezTo>
                <a:cubicBezTo>
                  <a:pt x="113" y="154"/>
                  <a:pt x="103" y="165"/>
                  <a:pt x="92" y="168"/>
                </a:cubicBezTo>
                <a:moveTo>
                  <a:pt x="112" y="164"/>
                </a:moveTo>
                <a:cubicBezTo>
                  <a:pt x="114" y="163"/>
                  <a:pt x="115" y="161"/>
                  <a:pt x="117" y="158"/>
                </a:cubicBezTo>
                <a:cubicBezTo>
                  <a:pt x="117" y="158"/>
                  <a:pt x="117" y="158"/>
                  <a:pt x="117" y="158"/>
                </a:cubicBezTo>
                <a:cubicBezTo>
                  <a:pt x="121" y="153"/>
                  <a:pt x="123" y="148"/>
                  <a:pt x="126" y="142"/>
                </a:cubicBezTo>
                <a:cubicBezTo>
                  <a:pt x="126" y="142"/>
                  <a:pt x="126" y="142"/>
                  <a:pt x="126" y="141"/>
                </a:cubicBezTo>
                <a:cubicBezTo>
                  <a:pt x="126" y="141"/>
                  <a:pt x="127" y="141"/>
                  <a:pt x="127" y="140"/>
                </a:cubicBezTo>
                <a:cubicBezTo>
                  <a:pt x="132" y="143"/>
                  <a:pt x="136" y="146"/>
                  <a:pt x="140" y="149"/>
                </a:cubicBezTo>
                <a:cubicBezTo>
                  <a:pt x="132" y="156"/>
                  <a:pt x="122" y="161"/>
                  <a:pt x="112" y="164"/>
                </a:cubicBezTo>
                <a:moveTo>
                  <a:pt x="146" y="144"/>
                </a:moveTo>
                <a:cubicBezTo>
                  <a:pt x="141" y="139"/>
                  <a:pt x="136" y="136"/>
                  <a:pt x="129" y="133"/>
                </a:cubicBezTo>
                <a:cubicBezTo>
                  <a:pt x="130" y="133"/>
                  <a:pt x="130" y="132"/>
                  <a:pt x="130" y="132"/>
                </a:cubicBezTo>
                <a:cubicBezTo>
                  <a:pt x="132" y="126"/>
                  <a:pt x="133" y="119"/>
                  <a:pt x="134" y="112"/>
                </a:cubicBezTo>
                <a:cubicBezTo>
                  <a:pt x="135" y="112"/>
                  <a:pt x="135" y="111"/>
                  <a:pt x="135" y="110"/>
                </a:cubicBezTo>
                <a:cubicBezTo>
                  <a:pt x="135" y="107"/>
                  <a:pt x="135" y="105"/>
                  <a:pt x="136" y="102"/>
                </a:cubicBezTo>
                <a:cubicBezTo>
                  <a:pt x="136" y="101"/>
                  <a:pt x="136" y="100"/>
                  <a:pt x="136" y="99"/>
                </a:cubicBezTo>
                <a:cubicBezTo>
                  <a:pt x="136" y="97"/>
                  <a:pt x="136" y="94"/>
                  <a:pt x="136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7" y="112"/>
                  <a:pt x="159" y="130"/>
                  <a:pt x="146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176">
            <a:extLst>
              <a:ext uri="{FF2B5EF4-FFF2-40B4-BE49-F238E27FC236}">
                <a16:creationId xmlns:a16="http://schemas.microsoft.com/office/drawing/2014/main" id="{F0AB0787-81FD-4C9D-B2E5-1E5A05E70848}"/>
              </a:ext>
            </a:extLst>
          </p:cNvPr>
          <p:cNvSpPr>
            <a:spLocks noEditPoints="1"/>
          </p:cNvSpPr>
          <p:nvPr/>
        </p:nvSpPr>
        <p:spPr bwMode="auto">
          <a:xfrm>
            <a:off x="2628232" y="2279665"/>
            <a:ext cx="365125" cy="366713"/>
          </a:xfrm>
          <a:custGeom>
            <a:avLst/>
            <a:gdLst>
              <a:gd name="T0" fmla="*/ 47 w 176"/>
              <a:gd name="T1" fmla="*/ 28 h 176"/>
              <a:gd name="T2" fmla="*/ 64 w 176"/>
              <a:gd name="T3" fmla="*/ 23 h 176"/>
              <a:gd name="T4" fmla="*/ 74 w 176"/>
              <a:gd name="T5" fmla="*/ 24 h 176"/>
              <a:gd name="T6" fmla="*/ 100 w 176"/>
              <a:gd name="T7" fmla="*/ 9 h 176"/>
              <a:gd name="T8" fmla="*/ 108 w 176"/>
              <a:gd name="T9" fmla="*/ 33 h 176"/>
              <a:gd name="T10" fmla="*/ 129 w 176"/>
              <a:gd name="T11" fmla="*/ 32 h 176"/>
              <a:gd name="T12" fmla="*/ 123 w 176"/>
              <a:gd name="T13" fmla="*/ 42 h 176"/>
              <a:gd name="T14" fmla="*/ 135 w 176"/>
              <a:gd name="T15" fmla="*/ 54 h 176"/>
              <a:gd name="T16" fmla="*/ 168 w 176"/>
              <a:gd name="T17" fmla="*/ 76 h 176"/>
              <a:gd name="T18" fmla="*/ 148 w 176"/>
              <a:gd name="T19" fmla="*/ 129 h 176"/>
              <a:gd name="T20" fmla="*/ 104 w 176"/>
              <a:gd name="T21" fmla="*/ 0 h 176"/>
              <a:gd name="T22" fmla="*/ 145 w 176"/>
              <a:gd name="T23" fmla="*/ 23 h 176"/>
              <a:gd name="T24" fmla="*/ 126 w 176"/>
              <a:gd name="T25" fmla="*/ 12 h 176"/>
              <a:gd name="T26" fmla="*/ 139 w 176"/>
              <a:gd name="T27" fmla="*/ 36 h 176"/>
              <a:gd name="T28" fmla="*/ 168 w 176"/>
              <a:gd name="T29" fmla="*/ 68 h 176"/>
              <a:gd name="T30" fmla="*/ 72 w 176"/>
              <a:gd name="T31" fmla="*/ 32 h 176"/>
              <a:gd name="T32" fmla="*/ 72 w 176"/>
              <a:gd name="T33" fmla="*/ 176 h 176"/>
              <a:gd name="T34" fmla="*/ 72 w 176"/>
              <a:gd name="T35" fmla="*/ 32 h 176"/>
              <a:gd name="T36" fmla="*/ 41 w 176"/>
              <a:gd name="T37" fmla="*/ 60 h 176"/>
              <a:gd name="T38" fmla="*/ 50 w 176"/>
              <a:gd name="T39" fmla="*/ 44 h 176"/>
              <a:gd name="T40" fmla="*/ 38 w 176"/>
              <a:gd name="T41" fmla="*/ 68 h 176"/>
              <a:gd name="T42" fmla="*/ 8 w 176"/>
              <a:gd name="T43" fmla="*/ 100 h 176"/>
              <a:gd name="T44" fmla="*/ 8 w 176"/>
              <a:gd name="T45" fmla="*/ 108 h 176"/>
              <a:gd name="T46" fmla="*/ 38 w 176"/>
              <a:gd name="T47" fmla="*/ 140 h 176"/>
              <a:gd name="T48" fmla="*/ 8 w 176"/>
              <a:gd name="T49" fmla="*/ 108 h 176"/>
              <a:gd name="T50" fmla="*/ 41 w 176"/>
              <a:gd name="T51" fmla="*/ 148 h 176"/>
              <a:gd name="T52" fmla="*/ 32 w 176"/>
              <a:gd name="T53" fmla="*/ 153 h 176"/>
              <a:gd name="T54" fmla="*/ 48 w 176"/>
              <a:gd name="T55" fmla="*/ 144 h 176"/>
              <a:gd name="T56" fmla="*/ 68 w 176"/>
              <a:gd name="T57" fmla="*/ 167 h 176"/>
              <a:gd name="T58" fmla="*/ 45 w 176"/>
              <a:gd name="T59" fmla="*/ 137 h 176"/>
              <a:gd name="T60" fmla="*/ 68 w 176"/>
              <a:gd name="T61" fmla="*/ 108 h 176"/>
              <a:gd name="T62" fmla="*/ 68 w 176"/>
              <a:gd name="T63" fmla="*/ 100 h 176"/>
              <a:gd name="T64" fmla="*/ 45 w 176"/>
              <a:gd name="T65" fmla="*/ 71 h 176"/>
              <a:gd name="T66" fmla="*/ 68 w 176"/>
              <a:gd name="T67" fmla="*/ 100 h 176"/>
              <a:gd name="T68" fmla="*/ 48 w 176"/>
              <a:gd name="T69" fmla="*/ 64 h 176"/>
              <a:gd name="T70" fmla="*/ 68 w 176"/>
              <a:gd name="T71" fmla="*/ 68 h 176"/>
              <a:gd name="T72" fmla="*/ 104 w 176"/>
              <a:gd name="T73" fmla="*/ 60 h 176"/>
              <a:gd name="T74" fmla="*/ 113 w 176"/>
              <a:gd name="T75" fmla="*/ 55 h 176"/>
              <a:gd name="T76" fmla="*/ 97 w 176"/>
              <a:gd name="T77" fmla="*/ 64 h 176"/>
              <a:gd name="T78" fmla="*/ 76 w 176"/>
              <a:gd name="T79" fmla="*/ 41 h 176"/>
              <a:gd name="T80" fmla="*/ 100 w 176"/>
              <a:gd name="T81" fmla="*/ 71 h 176"/>
              <a:gd name="T82" fmla="*/ 76 w 176"/>
              <a:gd name="T83" fmla="*/ 100 h 176"/>
              <a:gd name="T84" fmla="*/ 76 w 176"/>
              <a:gd name="T85" fmla="*/ 108 h 176"/>
              <a:gd name="T86" fmla="*/ 100 w 176"/>
              <a:gd name="T87" fmla="*/ 137 h 176"/>
              <a:gd name="T88" fmla="*/ 76 w 176"/>
              <a:gd name="T89" fmla="*/ 108 h 176"/>
              <a:gd name="T90" fmla="*/ 76 w 176"/>
              <a:gd name="T91" fmla="*/ 140 h 176"/>
              <a:gd name="T92" fmla="*/ 76 w 176"/>
              <a:gd name="T93" fmla="*/ 167 h 176"/>
              <a:gd name="T94" fmla="*/ 104 w 176"/>
              <a:gd name="T95" fmla="*/ 148 h 176"/>
              <a:gd name="T96" fmla="*/ 94 w 176"/>
              <a:gd name="T97" fmla="*/ 164 h 176"/>
              <a:gd name="T98" fmla="*/ 107 w 176"/>
              <a:gd name="T99" fmla="*/ 140 h 176"/>
              <a:gd name="T100" fmla="*/ 136 w 176"/>
              <a:gd name="T101" fmla="*/ 108 h 176"/>
              <a:gd name="T102" fmla="*/ 112 w 176"/>
              <a:gd name="T103" fmla="*/ 100 h 176"/>
              <a:gd name="T104" fmla="*/ 119 w 176"/>
              <a:gd name="T105" fmla="*/ 60 h 176"/>
              <a:gd name="T106" fmla="*/ 112 w 176"/>
              <a:gd name="T107" fmla="*/ 10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6" h="176">
                <a:moveTo>
                  <a:pt x="104" y="0"/>
                </a:moveTo>
                <a:cubicBezTo>
                  <a:pt x="81" y="0"/>
                  <a:pt x="61" y="11"/>
                  <a:pt x="47" y="28"/>
                </a:cubicBezTo>
                <a:cubicBezTo>
                  <a:pt x="53" y="26"/>
                  <a:pt x="60" y="25"/>
                  <a:pt x="66" y="24"/>
                </a:cubicBezTo>
                <a:cubicBezTo>
                  <a:pt x="65" y="24"/>
                  <a:pt x="65" y="23"/>
                  <a:pt x="64" y="23"/>
                </a:cubicBezTo>
                <a:cubicBezTo>
                  <a:pt x="69" y="18"/>
                  <a:pt x="75" y="15"/>
                  <a:pt x="82" y="12"/>
                </a:cubicBezTo>
                <a:cubicBezTo>
                  <a:pt x="79" y="15"/>
                  <a:pt x="77" y="19"/>
                  <a:pt x="74" y="24"/>
                </a:cubicBezTo>
                <a:cubicBezTo>
                  <a:pt x="77" y="24"/>
                  <a:pt x="80" y="24"/>
                  <a:pt x="83" y="25"/>
                </a:cubicBezTo>
                <a:cubicBezTo>
                  <a:pt x="88" y="16"/>
                  <a:pt x="94" y="10"/>
                  <a:pt x="100" y="9"/>
                </a:cubicBezTo>
                <a:cubicBezTo>
                  <a:pt x="100" y="29"/>
                  <a:pt x="100" y="29"/>
                  <a:pt x="100" y="29"/>
                </a:cubicBezTo>
                <a:cubicBezTo>
                  <a:pt x="103" y="30"/>
                  <a:pt x="106" y="31"/>
                  <a:pt x="108" y="33"/>
                </a:cubicBezTo>
                <a:cubicBezTo>
                  <a:pt x="108" y="9"/>
                  <a:pt x="108" y="9"/>
                  <a:pt x="108" y="9"/>
                </a:cubicBezTo>
                <a:cubicBezTo>
                  <a:pt x="117" y="11"/>
                  <a:pt x="124" y="19"/>
                  <a:pt x="129" y="32"/>
                </a:cubicBezTo>
                <a:cubicBezTo>
                  <a:pt x="124" y="33"/>
                  <a:pt x="119" y="35"/>
                  <a:pt x="113" y="35"/>
                </a:cubicBezTo>
                <a:cubicBezTo>
                  <a:pt x="117" y="37"/>
                  <a:pt x="120" y="39"/>
                  <a:pt x="123" y="42"/>
                </a:cubicBezTo>
                <a:cubicBezTo>
                  <a:pt x="126" y="41"/>
                  <a:pt x="129" y="40"/>
                  <a:pt x="132" y="39"/>
                </a:cubicBezTo>
                <a:cubicBezTo>
                  <a:pt x="133" y="44"/>
                  <a:pt x="134" y="49"/>
                  <a:pt x="135" y="54"/>
                </a:cubicBezTo>
                <a:cubicBezTo>
                  <a:pt x="140" y="61"/>
                  <a:pt x="144" y="68"/>
                  <a:pt x="147" y="76"/>
                </a:cubicBezTo>
                <a:cubicBezTo>
                  <a:pt x="168" y="76"/>
                  <a:pt x="168" y="76"/>
                  <a:pt x="168" y="76"/>
                </a:cubicBezTo>
                <a:cubicBezTo>
                  <a:pt x="167" y="91"/>
                  <a:pt x="161" y="105"/>
                  <a:pt x="151" y="115"/>
                </a:cubicBezTo>
                <a:cubicBezTo>
                  <a:pt x="151" y="120"/>
                  <a:pt x="150" y="124"/>
                  <a:pt x="148" y="129"/>
                </a:cubicBezTo>
                <a:cubicBezTo>
                  <a:pt x="165" y="116"/>
                  <a:pt x="176" y="95"/>
                  <a:pt x="176" y="72"/>
                </a:cubicBezTo>
                <a:cubicBezTo>
                  <a:pt x="176" y="32"/>
                  <a:pt x="144" y="0"/>
                  <a:pt x="104" y="0"/>
                </a:cubicBezTo>
                <a:moveTo>
                  <a:pt x="126" y="12"/>
                </a:moveTo>
                <a:cubicBezTo>
                  <a:pt x="133" y="15"/>
                  <a:pt x="139" y="18"/>
                  <a:pt x="145" y="23"/>
                </a:cubicBezTo>
                <a:cubicBezTo>
                  <a:pt x="142" y="25"/>
                  <a:pt x="139" y="27"/>
                  <a:pt x="136" y="28"/>
                </a:cubicBezTo>
                <a:cubicBezTo>
                  <a:pt x="133" y="22"/>
                  <a:pt x="130" y="16"/>
                  <a:pt x="126" y="12"/>
                </a:cubicBezTo>
                <a:moveTo>
                  <a:pt x="144" y="68"/>
                </a:moveTo>
                <a:cubicBezTo>
                  <a:pt x="144" y="56"/>
                  <a:pt x="142" y="45"/>
                  <a:pt x="139" y="36"/>
                </a:cubicBezTo>
                <a:cubicBezTo>
                  <a:pt x="143" y="34"/>
                  <a:pt x="147" y="31"/>
                  <a:pt x="151" y="28"/>
                </a:cubicBezTo>
                <a:cubicBezTo>
                  <a:pt x="161" y="38"/>
                  <a:pt x="167" y="52"/>
                  <a:pt x="168" y="68"/>
                </a:cubicBezTo>
                <a:lnTo>
                  <a:pt x="144" y="68"/>
                </a:lnTo>
                <a:close/>
                <a:moveTo>
                  <a:pt x="72" y="32"/>
                </a:moveTo>
                <a:cubicBezTo>
                  <a:pt x="33" y="32"/>
                  <a:pt x="0" y="64"/>
                  <a:pt x="0" y="104"/>
                </a:cubicBezTo>
                <a:cubicBezTo>
                  <a:pt x="0" y="144"/>
                  <a:pt x="33" y="176"/>
                  <a:pt x="72" y="176"/>
                </a:cubicBezTo>
                <a:cubicBezTo>
                  <a:pt x="112" y="176"/>
                  <a:pt x="144" y="144"/>
                  <a:pt x="144" y="104"/>
                </a:cubicBezTo>
                <a:cubicBezTo>
                  <a:pt x="144" y="64"/>
                  <a:pt x="112" y="32"/>
                  <a:pt x="72" y="32"/>
                </a:cubicBezTo>
                <a:moveTo>
                  <a:pt x="50" y="44"/>
                </a:moveTo>
                <a:cubicBezTo>
                  <a:pt x="46" y="48"/>
                  <a:pt x="43" y="54"/>
                  <a:pt x="41" y="60"/>
                </a:cubicBezTo>
                <a:cubicBezTo>
                  <a:pt x="37" y="59"/>
                  <a:pt x="34" y="57"/>
                  <a:pt x="32" y="55"/>
                </a:cubicBezTo>
                <a:cubicBezTo>
                  <a:pt x="37" y="50"/>
                  <a:pt x="43" y="47"/>
                  <a:pt x="50" y="44"/>
                </a:cubicBezTo>
                <a:moveTo>
                  <a:pt x="26" y="60"/>
                </a:moveTo>
                <a:cubicBezTo>
                  <a:pt x="29" y="63"/>
                  <a:pt x="33" y="66"/>
                  <a:pt x="38" y="68"/>
                </a:cubicBezTo>
                <a:cubicBezTo>
                  <a:pt x="35" y="77"/>
                  <a:pt x="33" y="88"/>
                  <a:pt x="32" y="100"/>
                </a:cubicBezTo>
                <a:cubicBezTo>
                  <a:pt x="8" y="100"/>
                  <a:pt x="8" y="100"/>
                  <a:pt x="8" y="100"/>
                </a:cubicBezTo>
                <a:cubicBezTo>
                  <a:pt x="9" y="84"/>
                  <a:pt x="16" y="70"/>
                  <a:pt x="26" y="60"/>
                </a:cubicBezTo>
                <a:moveTo>
                  <a:pt x="8" y="108"/>
                </a:moveTo>
                <a:cubicBezTo>
                  <a:pt x="32" y="108"/>
                  <a:pt x="32" y="108"/>
                  <a:pt x="32" y="108"/>
                </a:cubicBezTo>
                <a:cubicBezTo>
                  <a:pt x="33" y="120"/>
                  <a:pt x="35" y="131"/>
                  <a:pt x="38" y="140"/>
                </a:cubicBezTo>
                <a:cubicBezTo>
                  <a:pt x="33" y="142"/>
                  <a:pt x="29" y="145"/>
                  <a:pt x="26" y="148"/>
                </a:cubicBezTo>
                <a:cubicBezTo>
                  <a:pt x="16" y="137"/>
                  <a:pt x="9" y="123"/>
                  <a:pt x="8" y="108"/>
                </a:cubicBezTo>
                <a:moveTo>
                  <a:pt x="32" y="153"/>
                </a:moveTo>
                <a:cubicBezTo>
                  <a:pt x="34" y="151"/>
                  <a:pt x="37" y="149"/>
                  <a:pt x="41" y="148"/>
                </a:cubicBezTo>
                <a:cubicBezTo>
                  <a:pt x="43" y="154"/>
                  <a:pt x="46" y="159"/>
                  <a:pt x="50" y="164"/>
                </a:cubicBezTo>
                <a:cubicBezTo>
                  <a:pt x="43" y="161"/>
                  <a:pt x="37" y="158"/>
                  <a:pt x="32" y="153"/>
                </a:cubicBezTo>
                <a:moveTo>
                  <a:pt x="68" y="167"/>
                </a:moveTo>
                <a:cubicBezTo>
                  <a:pt x="60" y="165"/>
                  <a:pt x="53" y="157"/>
                  <a:pt x="48" y="144"/>
                </a:cubicBezTo>
                <a:cubicBezTo>
                  <a:pt x="54" y="142"/>
                  <a:pt x="61" y="141"/>
                  <a:pt x="68" y="140"/>
                </a:cubicBezTo>
                <a:lnTo>
                  <a:pt x="68" y="167"/>
                </a:lnTo>
                <a:close/>
                <a:moveTo>
                  <a:pt x="68" y="132"/>
                </a:moveTo>
                <a:cubicBezTo>
                  <a:pt x="60" y="133"/>
                  <a:pt x="52" y="134"/>
                  <a:pt x="45" y="137"/>
                </a:cubicBezTo>
                <a:cubicBezTo>
                  <a:pt x="42" y="128"/>
                  <a:pt x="41" y="119"/>
                  <a:pt x="40" y="108"/>
                </a:cubicBezTo>
                <a:cubicBezTo>
                  <a:pt x="68" y="108"/>
                  <a:pt x="68" y="108"/>
                  <a:pt x="68" y="108"/>
                </a:cubicBezTo>
                <a:lnTo>
                  <a:pt x="68" y="132"/>
                </a:lnTo>
                <a:close/>
                <a:moveTo>
                  <a:pt x="68" y="100"/>
                </a:moveTo>
                <a:cubicBezTo>
                  <a:pt x="40" y="100"/>
                  <a:pt x="40" y="100"/>
                  <a:pt x="40" y="100"/>
                </a:cubicBezTo>
                <a:cubicBezTo>
                  <a:pt x="41" y="89"/>
                  <a:pt x="42" y="80"/>
                  <a:pt x="45" y="71"/>
                </a:cubicBezTo>
                <a:cubicBezTo>
                  <a:pt x="52" y="74"/>
                  <a:pt x="60" y="75"/>
                  <a:pt x="68" y="76"/>
                </a:cubicBezTo>
                <a:lnTo>
                  <a:pt x="68" y="100"/>
                </a:lnTo>
                <a:close/>
                <a:moveTo>
                  <a:pt x="68" y="68"/>
                </a:moveTo>
                <a:cubicBezTo>
                  <a:pt x="61" y="67"/>
                  <a:pt x="54" y="66"/>
                  <a:pt x="48" y="64"/>
                </a:cubicBezTo>
                <a:cubicBezTo>
                  <a:pt x="53" y="51"/>
                  <a:pt x="60" y="43"/>
                  <a:pt x="68" y="41"/>
                </a:cubicBezTo>
                <a:lnTo>
                  <a:pt x="68" y="68"/>
                </a:lnTo>
                <a:close/>
                <a:moveTo>
                  <a:pt x="113" y="55"/>
                </a:moveTo>
                <a:cubicBezTo>
                  <a:pt x="110" y="57"/>
                  <a:pt x="107" y="59"/>
                  <a:pt x="104" y="60"/>
                </a:cubicBezTo>
                <a:cubicBezTo>
                  <a:pt x="101" y="54"/>
                  <a:pt x="98" y="48"/>
                  <a:pt x="94" y="44"/>
                </a:cubicBezTo>
                <a:cubicBezTo>
                  <a:pt x="101" y="47"/>
                  <a:pt x="107" y="50"/>
                  <a:pt x="113" y="55"/>
                </a:cubicBezTo>
                <a:moveTo>
                  <a:pt x="76" y="41"/>
                </a:moveTo>
                <a:cubicBezTo>
                  <a:pt x="85" y="43"/>
                  <a:pt x="92" y="51"/>
                  <a:pt x="97" y="64"/>
                </a:cubicBezTo>
                <a:cubicBezTo>
                  <a:pt x="91" y="66"/>
                  <a:pt x="84" y="67"/>
                  <a:pt x="76" y="68"/>
                </a:cubicBezTo>
                <a:lnTo>
                  <a:pt x="76" y="41"/>
                </a:lnTo>
                <a:close/>
                <a:moveTo>
                  <a:pt x="76" y="76"/>
                </a:moveTo>
                <a:cubicBezTo>
                  <a:pt x="85" y="75"/>
                  <a:pt x="93" y="74"/>
                  <a:pt x="100" y="71"/>
                </a:cubicBezTo>
                <a:cubicBezTo>
                  <a:pt x="102" y="80"/>
                  <a:pt x="104" y="89"/>
                  <a:pt x="104" y="100"/>
                </a:cubicBezTo>
                <a:cubicBezTo>
                  <a:pt x="76" y="100"/>
                  <a:pt x="76" y="100"/>
                  <a:pt x="76" y="100"/>
                </a:cubicBezTo>
                <a:lnTo>
                  <a:pt x="76" y="76"/>
                </a:lnTo>
                <a:close/>
                <a:moveTo>
                  <a:pt x="76" y="108"/>
                </a:moveTo>
                <a:cubicBezTo>
                  <a:pt x="104" y="108"/>
                  <a:pt x="104" y="108"/>
                  <a:pt x="104" y="108"/>
                </a:cubicBezTo>
                <a:cubicBezTo>
                  <a:pt x="104" y="119"/>
                  <a:pt x="102" y="128"/>
                  <a:pt x="100" y="137"/>
                </a:cubicBezTo>
                <a:cubicBezTo>
                  <a:pt x="93" y="134"/>
                  <a:pt x="85" y="133"/>
                  <a:pt x="76" y="132"/>
                </a:cubicBezTo>
                <a:lnTo>
                  <a:pt x="76" y="108"/>
                </a:lnTo>
                <a:close/>
                <a:moveTo>
                  <a:pt x="76" y="167"/>
                </a:moveTo>
                <a:cubicBezTo>
                  <a:pt x="76" y="140"/>
                  <a:pt x="76" y="140"/>
                  <a:pt x="76" y="140"/>
                </a:cubicBezTo>
                <a:cubicBezTo>
                  <a:pt x="84" y="141"/>
                  <a:pt x="91" y="142"/>
                  <a:pt x="97" y="144"/>
                </a:cubicBezTo>
                <a:cubicBezTo>
                  <a:pt x="92" y="157"/>
                  <a:pt x="85" y="165"/>
                  <a:pt x="76" y="167"/>
                </a:cubicBezTo>
                <a:moveTo>
                  <a:pt x="94" y="164"/>
                </a:moveTo>
                <a:cubicBezTo>
                  <a:pt x="98" y="159"/>
                  <a:pt x="101" y="154"/>
                  <a:pt x="104" y="148"/>
                </a:cubicBezTo>
                <a:cubicBezTo>
                  <a:pt x="107" y="149"/>
                  <a:pt x="110" y="151"/>
                  <a:pt x="113" y="153"/>
                </a:cubicBezTo>
                <a:cubicBezTo>
                  <a:pt x="107" y="158"/>
                  <a:pt x="101" y="161"/>
                  <a:pt x="94" y="164"/>
                </a:cubicBezTo>
                <a:moveTo>
                  <a:pt x="119" y="148"/>
                </a:moveTo>
                <a:cubicBezTo>
                  <a:pt x="115" y="145"/>
                  <a:pt x="111" y="142"/>
                  <a:pt x="107" y="140"/>
                </a:cubicBezTo>
                <a:cubicBezTo>
                  <a:pt x="110" y="131"/>
                  <a:pt x="112" y="120"/>
                  <a:pt x="112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5" y="123"/>
                  <a:pt x="129" y="137"/>
                  <a:pt x="119" y="148"/>
                </a:cubicBezTo>
                <a:moveTo>
                  <a:pt x="112" y="100"/>
                </a:moveTo>
                <a:cubicBezTo>
                  <a:pt x="112" y="88"/>
                  <a:pt x="110" y="77"/>
                  <a:pt x="107" y="68"/>
                </a:cubicBezTo>
                <a:cubicBezTo>
                  <a:pt x="111" y="66"/>
                  <a:pt x="115" y="63"/>
                  <a:pt x="119" y="60"/>
                </a:cubicBezTo>
                <a:cubicBezTo>
                  <a:pt x="129" y="70"/>
                  <a:pt x="135" y="84"/>
                  <a:pt x="136" y="100"/>
                </a:cubicBezTo>
                <a:lnTo>
                  <a:pt x="112" y="1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177">
            <a:extLst>
              <a:ext uri="{FF2B5EF4-FFF2-40B4-BE49-F238E27FC236}">
                <a16:creationId xmlns:a16="http://schemas.microsoft.com/office/drawing/2014/main" id="{16CA8716-BD91-436E-A469-DA36F052BB26}"/>
              </a:ext>
            </a:extLst>
          </p:cNvPr>
          <p:cNvSpPr>
            <a:spLocks noEditPoints="1"/>
          </p:cNvSpPr>
          <p:nvPr/>
        </p:nvSpPr>
        <p:spPr bwMode="auto">
          <a:xfrm>
            <a:off x="3326930" y="2279665"/>
            <a:ext cx="365125" cy="366713"/>
          </a:xfrm>
          <a:custGeom>
            <a:avLst/>
            <a:gdLst>
              <a:gd name="T0" fmla="*/ 85 w 176"/>
              <a:gd name="T1" fmla="*/ 65 h 176"/>
              <a:gd name="T2" fmla="*/ 84 w 176"/>
              <a:gd name="T3" fmla="*/ 48 h 176"/>
              <a:gd name="T4" fmla="*/ 76 w 176"/>
              <a:gd name="T5" fmla="*/ 46 h 176"/>
              <a:gd name="T6" fmla="*/ 66 w 176"/>
              <a:gd name="T7" fmla="*/ 37 h 176"/>
              <a:gd name="T8" fmla="*/ 42 w 176"/>
              <a:gd name="T9" fmla="*/ 33 h 176"/>
              <a:gd name="T10" fmla="*/ 31 w 176"/>
              <a:gd name="T11" fmla="*/ 79 h 176"/>
              <a:gd name="T12" fmla="*/ 57 w 176"/>
              <a:gd name="T13" fmla="*/ 94 h 176"/>
              <a:gd name="T14" fmla="*/ 62 w 176"/>
              <a:gd name="T15" fmla="*/ 82 h 176"/>
              <a:gd name="T16" fmla="*/ 98 w 176"/>
              <a:gd name="T17" fmla="*/ 105 h 176"/>
              <a:gd name="T18" fmla="*/ 65 w 176"/>
              <a:gd name="T19" fmla="*/ 112 h 176"/>
              <a:gd name="T20" fmla="*/ 79 w 176"/>
              <a:gd name="T21" fmla="*/ 149 h 176"/>
              <a:gd name="T22" fmla="*/ 98 w 176"/>
              <a:gd name="T23" fmla="*/ 125 h 176"/>
              <a:gd name="T24" fmla="*/ 88 w 176"/>
              <a:gd name="T25" fmla="*/ 0 h 176"/>
              <a:gd name="T26" fmla="*/ 88 w 176"/>
              <a:gd name="T27" fmla="*/ 176 h 176"/>
              <a:gd name="T28" fmla="*/ 88 w 176"/>
              <a:gd name="T29" fmla="*/ 0 h 176"/>
              <a:gd name="T30" fmla="*/ 8 w 176"/>
              <a:gd name="T31" fmla="*/ 88 h 176"/>
              <a:gd name="T32" fmla="*/ 168 w 176"/>
              <a:gd name="T33" fmla="*/ 88 h 176"/>
              <a:gd name="T34" fmla="*/ 160 w 176"/>
              <a:gd name="T35" fmla="*/ 81 h 176"/>
              <a:gd name="T36" fmla="*/ 159 w 176"/>
              <a:gd name="T37" fmla="*/ 75 h 176"/>
              <a:gd name="T38" fmla="*/ 157 w 176"/>
              <a:gd name="T39" fmla="*/ 68 h 176"/>
              <a:gd name="T40" fmla="*/ 155 w 176"/>
              <a:gd name="T41" fmla="*/ 60 h 176"/>
              <a:gd name="T42" fmla="*/ 152 w 176"/>
              <a:gd name="T43" fmla="*/ 55 h 176"/>
              <a:gd name="T44" fmla="*/ 149 w 176"/>
              <a:gd name="T45" fmla="*/ 50 h 176"/>
              <a:gd name="T46" fmla="*/ 146 w 176"/>
              <a:gd name="T47" fmla="*/ 45 h 176"/>
              <a:gd name="T48" fmla="*/ 136 w 176"/>
              <a:gd name="T49" fmla="*/ 34 h 176"/>
              <a:gd name="T50" fmla="*/ 132 w 176"/>
              <a:gd name="T51" fmla="*/ 31 h 176"/>
              <a:gd name="T52" fmla="*/ 107 w 176"/>
              <a:gd name="T53" fmla="*/ 29 h 176"/>
              <a:gd name="T54" fmla="*/ 110 w 176"/>
              <a:gd name="T55" fmla="*/ 48 h 176"/>
              <a:gd name="T56" fmla="*/ 132 w 176"/>
              <a:gd name="T57" fmla="*/ 56 h 176"/>
              <a:gd name="T58" fmla="*/ 144 w 176"/>
              <a:gd name="T59" fmla="*/ 99 h 176"/>
              <a:gd name="T60" fmla="*/ 159 w 176"/>
              <a:gd name="T61" fmla="*/ 103 h 176"/>
              <a:gd name="T62" fmla="*/ 160 w 176"/>
              <a:gd name="T63" fmla="*/ 97 h 176"/>
              <a:gd name="T64" fmla="*/ 160 w 176"/>
              <a:gd name="T65" fmla="*/ 88 h 176"/>
              <a:gd name="T66" fmla="*/ 133 w 176"/>
              <a:gd name="T67" fmla="*/ 105 h 176"/>
              <a:gd name="T68" fmla="*/ 141 w 176"/>
              <a:gd name="T69" fmla="*/ 11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6" h="176">
                <a:moveTo>
                  <a:pt x="69" y="79"/>
                </a:moveTo>
                <a:cubicBezTo>
                  <a:pt x="69" y="73"/>
                  <a:pt x="79" y="67"/>
                  <a:pt x="85" y="65"/>
                </a:cubicBezTo>
                <a:cubicBezTo>
                  <a:pt x="91" y="62"/>
                  <a:pt x="97" y="61"/>
                  <a:pt x="96" y="56"/>
                </a:cubicBezTo>
                <a:cubicBezTo>
                  <a:pt x="95" y="51"/>
                  <a:pt x="94" y="48"/>
                  <a:pt x="84" y="48"/>
                </a:cubicBezTo>
                <a:cubicBezTo>
                  <a:pt x="74" y="48"/>
                  <a:pt x="78" y="61"/>
                  <a:pt x="70" y="53"/>
                </a:cubicBezTo>
                <a:cubicBezTo>
                  <a:pt x="62" y="45"/>
                  <a:pt x="72" y="47"/>
                  <a:pt x="76" y="46"/>
                </a:cubicBezTo>
                <a:cubicBezTo>
                  <a:pt x="80" y="44"/>
                  <a:pt x="84" y="37"/>
                  <a:pt x="77" y="36"/>
                </a:cubicBezTo>
                <a:cubicBezTo>
                  <a:pt x="70" y="36"/>
                  <a:pt x="72" y="39"/>
                  <a:pt x="66" y="37"/>
                </a:cubicBezTo>
                <a:cubicBezTo>
                  <a:pt x="61" y="35"/>
                  <a:pt x="58" y="44"/>
                  <a:pt x="55" y="43"/>
                </a:cubicBezTo>
                <a:cubicBezTo>
                  <a:pt x="52" y="42"/>
                  <a:pt x="46" y="37"/>
                  <a:pt x="42" y="33"/>
                </a:cubicBezTo>
                <a:cubicBezTo>
                  <a:pt x="34" y="40"/>
                  <a:pt x="27" y="49"/>
                  <a:pt x="23" y="59"/>
                </a:cubicBezTo>
                <a:cubicBezTo>
                  <a:pt x="24" y="72"/>
                  <a:pt x="31" y="79"/>
                  <a:pt x="31" y="79"/>
                </a:cubicBezTo>
                <a:cubicBezTo>
                  <a:pt x="31" y="79"/>
                  <a:pt x="35" y="88"/>
                  <a:pt x="57" y="99"/>
                </a:cubicBezTo>
                <a:cubicBezTo>
                  <a:pt x="57" y="99"/>
                  <a:pt x="62" y="99"/>
                  <a:pt x="57" y="94"/>
                </a:cubicBezTo>
                <a:cubicBezTo>
                  <a:pt x="52" y="89"/>
                  <a:pt x="46" y="83"/>
                  <a:pt x="52" y="79"/>
                </a:cubicBezTo>
                <a:cubicBezTo>
                  <a:pt x="59" y="76"/>
                  <a:pt x="60" y="76"/>
                  <a:pt x="62" y="82"/>
                </a:cubicBezTo>
                <a:cubicBezTo>
                  <a:pt x="63" y="88"/>
                  <a:pt x="68" y="85"/>
                  <a:pt x="69" y="79"/>
                </a:cubicBezTo>
                <a:moveTo>
                  <a:pt x="98" y="105"/>
                </a:moveTo>
                <a:cubicBezTo>
                  <a:pt x="90" y="98"/>
                  <a:pt x="91" y="95"/>
                  <a:pt x="80" y="95"/>
                </a:cubicBezTo>
                <a:cubicBezTo>
                  <a:pt x="69" y="95"/>
                  <a:pt x="63" y="97"/>
                  <a:pt x="65" y="112"/>
                </a:cubicBezTo>
                <a:cubicBezTo>
                  <a:pt x="68" y="127"/>
                  <a:pt x="76" y="121"/>
                  <a:pt x="75" y="132"/>
                </a:cubicBezTo>
                <a:cubicBezTo>
                  <a:pt x="75" y="144"/>
                  <a:pt x="77" y="146"/>
                  <a:pt x="79" y="149"/>
                </a:cubicBezTo>
                <a:cubicBezTo>
                  <a:pt x="81" y="152"/>
                  <a:pt x="86" y="160"/>
                  <a:pt x="88" y="148"/>
                </a:cubicBezTo>
                <a:cubicBezTo>
                  <a:pt x="90" y="137"/>
                  <a:pt x="94" y="131"/>
                  <a:pt x="98" y="125"/>
                </a:cubicBezTo>
                <a:cubicBezTo>
                  <a:pt x="102" y="120"/>
                  <a:pt x="107" y="113"/>
                  <a:pt x="98" y="105"/>
                </a:cubicBezTo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160" y="81"/>
                </a:moveTo>
                <a:cubicBezTo>
                  <a:pt x="160" y="81"/>
                  <a:pt x="160" y="80"/>
                  <a:pt x="160" y="79"/>
                </a:cubicBezTo>
                <a:cubicBezTo>
                  <a:pt x="160" y="78"/>
                  <a:pt x="159" y="76"/>
                  <a:pt x="159" y="75"/>
                </a:cubicBezTo>
                <a:cubicBezTo>
                  <a:pt x="159" y="74"/>
                  <a:pt x="159" y="73"/>
                  <a:pt x="159" y="72"/>
                </a:cubicBezTo>
                <a:cubicBezTo>
                  <a:pt x="158" y="71"/>
                  <a:pt x="158" y="69"/>
                  <a:pt x="157" y="68"/>
                </a:cubicBezTo>
                <a:cubicBezTo>
                  <a:pt x="157" y="67"/>
                  <a:pt x="157" y="67"/>
                  <a:pt x="157" y="66"/>
                </a:cubicBezTo>
                <a:cubicBezTo>
                  <a:pt x="156" y="64"/>
                  <a:pt x="156" y="62"/>
                  <a:pt x="155" y="60"/>
                </a:cubicBezTo>
                <a:cubicBezTo>
                  <a:pt x="154" y="60"/>
                  <a:pt x="154" y="59"/>
                  <a:pt x="154" y="58"/>
                </a:cubicBezTo>
                <a:cubicBezTo>
                  <a:pt x="153" y="57"/>
                  <a:pt x="153" y="56"/>
                  <a:pt x="152" y="55"/>
                </a:cubicBezTo>
                <a:cubicBezTo>
                  <a:pt x="152" y="54"/>
                  <a:pt x="151" y="53"/>
                  <a:pt x="151" y="52"/>
                </a:cubicBezTo>
                <a:cubicBezTo>
                  <a:pt x="150" y="51"/>
                  <a:pt x="150" y="50"/>
                  <a:pt x="149" y="50"/>
                </a:cubicBezTo>
                <a:cubicBezTo>
                  <a:pt x="149" y="49"/>
                  <a:pt x="148" y="48"/>
                  <a:pt x="147" y="47"/>
                </a:cubicBezTo>
                <a:cubicBezTo>
                  <a:pt x="147" y="46"/>
                  <a:pt x="146" y="46"/>
                  <a:pt x="146" y="45"/>
                </a:cubicBezTo>
                <a:cubicBezTo>
                  <a:pt x="143" y="41"/>
                  <a:pt x="140" y="38"/>
                  <a:pt x="137" y="35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5" y="33"/>
                  <a:pt x="133" y="32"/>
                  <a:pt x="132" y="31"/>
                </a:cubicBezTo>
                <a:cubicBezTo>
                  <a:pt x="132" y="31"/>
                  <a:pt x="132" y="31"/>
                  <a:pt x="132" y="31"/>
                </a:cubicBezTo>
                <a:cubicBezTo>
                  <a:pt x="126" y="26"/>
                  <a:pt x="120" y="23"/>
                  <a:pt x="113" y="20"/>
                </a:cubicBezTo>
                <a:cubicBezTo>
                  <a:pt x="111" y="24"/>
                  <a:pt x="109" y="28"/>
                  <a:pt x="107" y="29"/>
                </a:cubicBezTo>
                <a:cubicBezTo>
                  <a:pt x="103" y="31"/>
                  <a:pt x="103" y="39"/>
                  <a:pt x="110" y="38"/>
                </a:cubicBezTo>
                <a:cubicBezTo>
                  <a:pt x="110" y="38"/>
                  <a:pt x="108" y="40"/>
                  <a:pt x="110" y="48"/>
                </a:cubicBezTo>
                <a:cubicBezTo>
                  <a:pt x="112" y="55"/>
                  <a:pt x="115" y="57"/>
                  <a:pt x="125" y="52"/>
                </a:cubicBezTo>
                <a:cubicBezTo>
                  <a:pt x="130" y="51"/>
                  <a:pt x="133" y="52"/>
                  <a:pt x="132" y="56"/>
                </a:cubicBezTo>
                <a:cubicBezTo>
                  <a:pt x="131" y="65"/>
                  <a:pt x="124" y="65"/>
                  <a:pt x="130" y="80"/>
                </a:cubicBezTo>
                <a:cubicBezTo>
                  <a:pt x="133" y="89"/>
                  <a:pt x="141" y="92"/>
                  <a:pt x="144" y="99"/>
                </a:cubicBezTo>
                <a:cubicBezTo>
                  <a:pt x="145" y="103"/>
                  <a:pt x="152" y="107"/>
                  <a:pt x="157" y="109"/>
                </a:cubicBezTo>
                <a:cubicBezTo>
                  <a:pt x="158" y="107"/>
                  <a:pt x="158" y="105"/>
                  <a:pt x="159" y="103"/>
                </a:cubicBezTo>
                <a:cubicBezTo>
                  <a:pt x="159" y="103"/>
                  <a:pt x="159" y="102"/>
                  <a:pt x="159" y="101"/>
                </a:cubicBezTo>
                <a:cubicBezTo>
                  <a:pt x="159" y="100"/>
                  <a:pt x="160" y="98"/>
                  <a:pt x="160" y="97"/>
                </a:cubicBezTo>
                <a:cubicBezTo>
                  <a:pt x="160" y="96"/>
                  <a:pt x="160" y="95"/>
                  <a:pt x="160" y="95"/>
                </a:cubicBezTo>
                <a:cubicBezTo>
                  <a:pt x="160" y="92"/>
                  <a:pt x="160" y="90"/>
                  <a:pt x="160" y="88"/>
                </a:cubicBezTo>
                <a:cubicBezTo>
                  <a:pt x="160" y="86"/>
                  <a:pt x="160" y="83"/>
                  <a:pt x="160" y="81"/>
                </a:cubicBezTo>
                <a:moveTo>
                  <a:pt x="133" y="105"/>
                </a:moveTo>
                <a:cubicBezTo>
                  <a:pt x="130" y="107"/>
                  <a:pt x="130" y="110"/>
                  <a:pt x="132" y="113"/>
                </a:cubicBezTo>
                <a:cubicBezTo>
                  <a:pt x="135" y="115"/>
                  <a:pt x="139" y="117"/>
                  <a:pt x="141" y="113"/>
                </a:cubicBezTo>
                <a:cubicBezTo>
                  <a:pt x="142" y="108"/>
                  <a:pt x="136" y="103"/>
                  <a:pt x="133" y="105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178">
            <a:extLst>
              <a:ext uri="{FF2B5EF4-FFF2-40B4-BE49-F238E27FC236}">
                <a16:creationId xmlns:a16="http://schemas.microsoft.com/office/drawing/2014/main" id="{3BC8ECD3-4681-48FF-8204-DB7FA1CD6875}"/>
              </a:ext>
            </a:extLst>
          </p:cNvPr>
          <p:cNvSpPr>
            <a:spLocks noEditPoints="1"/>
          </p:cNvSpPr>
          <p:nvPr/>
        </p:nvSpPr>
        <p:spPr bwMode="auto">
          <a:xfrm>
            <a:off x="4025628" y="2279665"/>
            <a:ext cx="365125" cy="366713"/>
          </a:xfrm>
          <a:custGeom>
            <a:avLst/>
            <a:gdLst>
              <a:gd name="T0" fmla="*/ 8 w 176"/>
              <a:gd name="T1" fmla="*/ 140 h 176"/>
              <a:gd name="T2" fmla="*/ 1 w 176"/>
              <a:gd name="T3" fmla="*/ 169 h 176"/>
              <a:gd name="T4" fmla="*/ 7 w 176"/>
              <a:gd name="T5" fmla="*/ 175 h 176"/>
              <a:gd name="T6" fmla="*/ 36 w 176"/>
              <a:gd name="T7" fmla="*/ 168 h 176"/>
              <a:gd name="T8" fmla="*/ 36 w 176"/>
              <a:gd name="T9" fmla="*/ 136 h 176"/>
              <a:gd name="T10" fmla="*/ 168 w 176"/>
              <a:gd name="T11" fmla="*/ 36 h 176"/>
              <a:gd name="T12" fmla="*/ 175 w 176"/>
              <a:gd name="T13" fmla="*/ 7 h 176"/>
              <a:gd name="T14" fmla="*/ 169 w 176"/>
              <a:gd name="T15" fmla="*/ 1 h 176"/>
              <a:gd name="T16" fmla="*/ 140 w 176"/>
              <a:gd name="T17" fmla="*/ 8 h 176"/>
              <a:gd name="T18" fmla="*/ 140 w 176"/>
              <a:gd name="T19" fmla="*/ 40 h 176"/>
              <a:gd name="T20" fmla="*/ 8 w 176"/>
              <a:gd name="T21" fmla="*/ 36 h 176"/>
              <a:gd name="T22" fmla="*/ 40 w 176"/>
              <a:gd name="T23" fmla="*/ 36 h 176"/>
              <a:gd name="T24" fmla="*/ 32 w 176"/>
              <a:gd name="T25" fmla="*/ 12 h 176"/>
              <a:gd name="T26" fmla="*/ 4 w 176"/>
              <a:gd name="T27" fmla="*/ 0 h 176"/>
              <a:gd name="T28" fmla="*/ 27 w 176"/>
              <a:gd name="T29" fmla="*/ 32 h 176"/>
              <a:gd name="T30" fmla="*/ 88 w 176"/>
              <a:gd name="T31" fmla="*/ 136 h 176"/>
              <a:gd name="T32" fmla="*/ 69 w 176"/>
              <a:gd name="T33" fmla="*/ 53 h 176"/>
              <a:gd name="T34" fmla="*/ 69 w 176"/>
              <a:gd name="T35" fmla="*/ 53 h 176"/>
              <a:gd name="T36" fmla="*/ 60 w 176"/>
              <a:gd name="T37" fmla="*/ 84 h 176"/>
              <a:gd name="T38" fmla="*/ 49 w 176"/>
              <a:gd name="T39" fmla="*/ 92 h 176"/>
              <a:gd name="T40" fmla="*/ 58 w 176"/>
              <a:gd name="T41" fmla="*/ 113 h 176"/>
              <a:gd name="T42" fmla="*/ 66 w 176"/>
              <a:gd name="T43" fmla="*/ 117 h 176"/>
              <a:gd name="T44" fmla="*/ 84 w 176"/>
              <a:gd name="T45" fmla="*/ 127 h 176"/>
              <a:gd name="T46" fmla="*/ 84 w 176"/>
              <a:gd name="T47" fmla="*/ 127 h 176"/>
              <a:gd name="T48" fmla="*/ 69 w 176"/>
              <a:gd name="T49" fmla="*/ 92 h 176"/>
              <a:gd name="T50" fmla="*/ 84 w 176"/>
              <a:gd name="T51" fmla="*/ 84 h 176"/>
              <a:gd name="T52" fmla="*/ 84 w 176"/>
              <a:gd name="T53" fmla="*/ 72 h 176"/>
              <a:gd name="T54" fmla="*/ 73 w 176"/>
              <a:gd name="T55" fmla="*/ 62 h 176"/>
              <a:gd name="T56" fmla="*/ 128 w 176"/>
              <a:gd name="T57" fmla="*/ 84 h 176"/>
              <a:gd name="T58" fmla="*/ 119 w 176"/>
              <a:gd name="T59" fmla="*/ 63 h 176"/>
              <a:gd name="T60" fmla="*/ 111 w 176"/>
              <a:gd name="T61" fmla="*/ 59 h 176"/>
              <a:gd name="T62" fmla="*/ 92 w 176"/>
              <a:gd name="T63" fmla="*/ 49 h 176"/>
              <a:gd name="T64" fmla="*/ 92 w 176"/>
              <a:gd name="T65" fmla="*/ 49 h 176"/>
              <a:gd name="T66" fmla="*/ 108 w 176"/>
              <a:gd name="T67" fmla="*/ 84 h 176"/>
              <a:gd name="T68" fmla="*/ 92 w 176"/>
              <a:gd name="T69" fmla="*/ 127 h 176"/>
              <a:gd name="T70" fmla="*/ 92 w 176"/>
              <a:gd name="T71" fmla="*/ 127 h 176"/>
              <a:gd name="T72" fmla="*/ 108 w 176"/>
              <a:gd name="T73" fmla="*/ 92 h 176"/>
              <a:gd name="T74" fmla="*/ 107 w 176"/>
              <a:gd name="T75" fmla="*/ 123 h 176"/>
              <a:gd name="T76" fmla="*/ 107 w 176"/>
              <a:gd name="T77" fmla="*/ 123 h 176"/>
              <a:gd name="T78" fmla="*/ 116 w 176"/>
              <a:gd name="T79" fmla="*/ 92 h 176"/>
              <a:gd name="T80" fmla="*/ 150 w 176"/>
              <a:gd name="T81" fmla="*/ 144 h 176"/>
              <a:gd name="T82" fmla="*/ 164 w 176"/>
              <a:gd name="T83" fmla="*/ 136 h 176"/>
              <a:gd name="T84" fmla="*/ 136 w 176"/>
              <a:gd name="T85" fmla="*/ 164 h 176"/>
              <a:gd name="T86" fmla="*/ 144 w 176"/>
              <a:gd name="T87" fmla="*/ 150 h 176"/>
              <a:gd name="T88" fmla="*/ 176 w 176"/>
              <a:gd name="T89" fmla="*/ 1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36" y="136"/>
                </a:moveTo>
                <a:cubicBezTo>
                  <a:pt x="12" y="136"/>
                  <a:pt x="12" y="136"/>
                  <a:pt x="12" y="136"/>
                </a:cubicBezTo>
                <a:cubicBezTo>
                  <a:pt x="10" y="136"/>
                  <a:pt x="8" y="138"/>
                  <a:pt x="8" y="140"/>
                </a:cubicBezTo>
                <a:cubicBezTo>
                  <a:pt x="8" y="142"/>
                  <a:pt x="10" y="144"/>
                  <a:pt x="12" y="144"/>
                </a:cubicBezTo>
                <a:cubicBezTo>
                  <a:pt x="27" y="144"/>
                  <a:pt x="27" y="144"/>
                  <a:pt x="27" y="144"/>
                </a:cubicBezTo>
                <a:cubicBezTo>
                  <a:pt x="1" y="169"/>
                  <a:pt x="1" y="169"/>
                  <a:pt x="1" y="169"/>
                </a:cubicBezTo>
                <a:cubicBezTo>
                  <a:pt x="1" y="170"/>
                  <a:pt x="0" y="171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5" y="176"/>
                  <a:pt x="6" y="176"/>
                  <a:pt x="7" y="175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164"/>
                  <a:pt x="32" y="164"/>
                  <a:pt x="32" y="164"/>
                </a:cubicBezTo>
                <a:cubicBezTo>
                  <a:pt x="32" y="166"/>
                  <a:pt x="34" y="168"/>
                  <a:pt x="36" y="168"/>
                </a:cubicBezTo>
                <a:cubicBezTo>
                  <a:pt x="39" y="168"/>
                  <a:pt x="40" y="166"/>
                  <a:pt x="40" y="164"/>
                </a:cubicBezTo>
                <a:cubicBezTo>
                  <a:pt x="40" y="140"/>
                  <a:pt x="40" y="140"/>
                  <a:pt x="40" y="140"/>
                </a:cubicBezTo>
                <a:cubicBezTo>
                  <a:pt x="40" y="138"/>
                  <a:pt x="39" y="136"/>
                  <a:pt x="36" y="136"/>
                </a:cubicBezTo>
                <a:moveTo>
                  <a:pt x="140" y="40"/>
                </a:moveTo>
                <a:cubicBezTo>
                  <a:pt x="164" y="40"/>
                  <a:pt x="164" y="40"/>
                  <a:pt x="164" y="40"/>
                </a:cubicBezTo>
                <a:cubicBezTo>
                  <a:pt x="167" y="40"/>
                  <a:pt x="168" y="38"/>
                  <a:pt x="168" y="36"/>
                </a:cubicBezTo>
                <a:cubicBezTo>
                  <a:pt x="168" y="34"/>
                  <a:pt x="167" y="32"/>
                  <a:pt x="164" y="32"/>
                </a:cubicBezTo>
                <a:cubicBezTo>
                  <a:pt x="150" y="32"/>
                  <a:pt x="150" y="32"/>
                  <a:pt x="150" y="32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  <a:cubicBezTo>
                  <a:pt x="176" y="2"/>
                  <a:pt x="175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3" y="8"/>
                  <a:pt x="140" y="8"/>
                </a:cubicBezTo>
                <a:cubicBezTo>
                  <a:pt x="138" y="8"/>
                  <a:pt x="136" y="10"/>
                  <a:pt x="136" y="12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moveTo>
                  <a:pt x="27" y="32"/>
                </a:moveTo>
                <a:cubicBezTo>
                  <a:pt x="12" y="32"/>
                  <a:pt x="12" y="32"/>
                  <a:pt x="12" y="32"/>
                </a:cubicBezTo>
                <a:cubicBezTo>
                  <a:pt x="10" y="32"/>
                  <a:pt x="8" y="34"/>
                  <a:pt x="8" y="36"/>
                </a:cubicBezTo>
                <a:cubicBezTo>
                  <a:pt x="8" y="38"/>
                  <a:pt x="10" y="40"/>
                  <a:pt x="12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9" y="40"/>
                  <a:pt x="40" y="38"/>
                  <a:pt x="40" y="36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0"/>
                  <a:pt x="39" y="8"/>
                  <a:pt x="36" y="8"/>
                </a:cubicBezTo>
                <a:cubicBezTo>
                  <a:pt x="34" y="8"/>
                  <a:pt x="32" y="10"/>
                  <a:pt x="32" y="12"/>
                </a:cubicBezTo>
                <a:cubicBezTo>
                  <a:pt x="32" y="26"/>
                  <a:pt x="32" y="26"/>
                  <a:pt x="32" y="26"/>
                </a:cubicBezTo>
                <a:cubicBezTo>
                  <a:pt x="7" y="1"/>
                  <a:pt x="7" y="1"/>
                  <a:pt x="7" y="1"/>
                </a:cubicBezTo>
                <a:cubicBezTo>
                  <a:pt x="6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1" y="6"/>
                  <a:pt x="1" y="7"/>
                </a:cubicBezTo>
                <a:lnTo>
                  <a:pt x="27" y="32"/>
                </a:lnTo>
                <a:close/>
                <a:moveTo>
                  <a:pt x="88" y="40"/>
                </a:moveTo>
                <a:cubicBezTo>
                  <a:pt x="62" y="40"/>
                  <a:pt x="40" y="61"/>
                  <a:pt x="40" y="88"/>
                </a:cubicBezTo>
                <a:cubicBezTo>
                  <a:pt x="40" y="114"/>
                  <a:pt x="62" y="136"/>
                  <a:pt x="88" y="136"/>
                </a:cubicBezTo>
                <a:cubicBezTo>
                  <a:pt x="115" y="136"/>
                  <a:pt x="136" y="114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69" y="53"/>
                </a:moveTo>
                <a:cubicBezTo>
                  <a:pt x="68" y="55"/>
                  <a:pt x="67" y="57"/>
                  <a:pt x="66" y="59"/>
                </a:cubicBezTo>
                <a:cubicBezTo>
                  <a:pt x="65" y="58"/>
                  <a:pt x="64" y="58"/>
                  <a:pt x="63" y="57"/>
                </a:cubicBezTo>
                <a:cubicBezTo>
                  <a:pt x="65" y="55"/>
                  <a:pt x="67" y="54"/>
                  <a:pt x="69" y="53"/>
                </a:cubicBezTo>
                <a:moveTo>
                  <a:pt x="58" y="63"/>
                </a:moveTo>
                <a:cubicBezTo>
                  <a:pt x="59" y="64"/>
                  <a:pt x="61" y="65"/>
                  <a:pt x="63" y="66"/>
                </a:cubicBezTo>
                <a:cubicBezTo>
                  <a:pt x="62" y="72"/>
                  <a:pt x="61" y="78"/>
                  <a:pt x="60" y="84"/>
                </a:cubicBezTo>
                <a:cubicBezTo>
                  <a:pt x="49" y="84"/>
                  <a:pt x="49" y="84"/>
                  <a:pt x="49" y="84"/>
                </a:cubicBezTo>
                <a:cubicBezTo>
                  <a:pt x="49" y="76"/>
                  <a:pt x="53" y="68"/>
                  <a:pt x="58" y="63"/>
                </a:cubicBezTo>
                <a:moveTo>
                  <a:pt x="49" y="92"/>
                </a:moveTo>
                <a:cubicBezTo>
                  <a:pt x="60" y="92"/>
                  <a:pt x="60" y="92"/>
                  <a:pt x="60" y="92"/>
                </a:cubicBezTo>
                <a:cubicBezTo>
                  <a:pt x="61" y="98"/>
                  <a:pt x="62" y="104"/>
                  <a:pt x="63" y="110"/>
                </a:cubicBezTo>
                <a:cubicBezTo>
                  <a:pt x="61" y="111"/>
                  <a:pt x="59" y="112"/>
                  <a:pt x="58" y="113"/>
                </a:cubicBezTo>
                <a:cubicBezTo>
                  <a:pt x="53" y="107"/>
                  <a:pt x="49" y="100"/>
                  <a:pt x="49" y="92"/>
                </a:cubicBezTo>
                <a:moveTo>
                  <a:pt x="63" y="119"/>
                </a:moveTo>
                <a:cubicBezTo>
                  <a:pt x="64" y="118"/>
                  <a:pt x="65" y="118"/>
                  <a:pt x="66" y="117"/>
                </a:cubicBezTo>
                <a:cubicBezTo>
                  <a:pt x="67" y="119"/>
                  <a:pt x="68" y="121"/>
                  <a:pt x="69" y="123"/>
                </a:cubicBezTo>
                <a:cubicBezTo>
                  <a:pt x="67" y="122"/>
                  <a:pt x="65" y="120"/>
                  <a:pt x="63" y="119"/>
                </a:cubicBezTo>
                <a:moveTo>
                  <a:pt x="84" y="127"/>
                </a:moveTo>
                <a:cubicBezTo>
                  <a:pt x="80" y="125"/>
                  <a:pt x="76" y="121"/>
                  <a:pt x="73" y="114"/>
                </a:cubicBezTo>
                <a:cubicBezTo>
                  <a:pt x="77" y="113"/>
                  <a:pt x="80" y="112"/>
                  <a:pt x="84" y="112"/>
                </a:cubicBezTo>
                <a:lnTo>
                  <a:pt x="84" y="127"/>
                </a:lnTo>
                <a:close/>
                <a:moveTo>
                  <a:pt x="84" y="104"/>
                </a:moveTo>
                <a:cubicBezTo>
                  <a:pt x="79" y="104"/>
                  <a:pt x="75" y="105"/>
                  <a:pt x="71" y="107"/>
                </a:cubicBezTo>
                <a:cubicBezTo>
                  <a:pt x="70" y="102"/>
                  <a:pt x="69" y="97"/>
                  <a:pt x="69" y="92"/>
                </a:cubicBezTo>
                <a:cubicBezTo>
                  <a:pt x="84" y="92"/>
                  <a:pt x="84" y="92"/>
                  <a:pt x="84" y="92"/>
                </a:cubicBezTo>
                <a:lnTo>
                  <a:pt x="84" y="104"/>
                </a:lnTo>
                <a:close/>
                <a:moveTo>
                  <a:pt x="84" y="84"/>
                </a:moveTo>
                <a:cubicBezTo>
                  <a:pt x="69" y="84"/>
                  <a:pt x="69" y="84"/>
                  <a:pt x="69" y="84"/>
                </a:cubicBezTo>
                <a:cubicBezTo>
                  <a:pt x="69" y="79"/>
                  <a:pt x="70" y="74"/>
                  <a:pt x="71" y="69"/>
                </a:cubicBezTo>
                <a:cubicBezTo>
                  <a:pt x="75" y="71"/>
                  <a:pt x="79" y="71"/>
                  <a:pt x="84" y="72"/>
                </a:cubicBezTo>
                <a:lnTo>
                  <a:pt x="84" y="84"/>
                </a:lnTo>
                <a:close/>
                <a:moveTo>
                  <a:pt x="84" y="64"/>
                </a:moveTo>
                <a:cubicBezTo>
                  <a:pt x="80" y="64"/>
                  <a:pt x="77" y="63"/>
                  <a:pt x="73" y="62"/>
                </a:cubicBezTo>
                <a:cubicBezTo>
                  <a:pt x="76" y="55"/>
                  <a:pt x="80" y="51"/>
                  <a:pt x="84" y="49"/>
                </a:cubicBezTo>
                <a:lnTo>
                  <a:pt x="84" y="64"/>
                </a:lnTo>
                <a:close/>
                <a:moveTo>
                  <a:pt x="128" y="84"/>
                </a:moveTo>
                <a:cubicBezTo>
                  <a:pt x="116" y="84"/>
                  <a:pt x="116" y="84"/>
                  <a:pt x="116" y="84"/>
                </a:cubicBezTo>
                <a:cubicBezTo>
                  <a:pt x="116" y="78"/>
                  <a:pt x="115" y="72"/>
                  <a:pt x="113" y="66"/>
                </a:cubicBezTo>
                <a:cubicBezTo>
                  <a:pt x="115" y="65"/>
                  <a:pt x="117" y="64"/>
                  <a:pt x="119" y="63"/>
                </a:cubicBezTo>
                <a:cubicBezTo>
                  <a:pt x="124" y="68"/>
                  <a:pt x="127" y="76"/>
                  <a:pt x="128" y="84"/>
                </a:cubicBezTo>
                <a:moveTo>
                  <a:pt x="113" y="57"/>
                </a:moveTo>
                <a:cubicBezTo>
                  <a:pt x="113" y="58"/>
                  <a:pt x="112" y="58"/>
                  <a:pt x="111" y="59"/>
                </a:cubicBezTo>
                <a:cubicBezTo>
                  <a:pt x="110" y="57"/>
                  <a:pt x="108" y="55"/>
                  <a:pt x="107" y="53"/>
                </a:cubicBezTo>
                <a:cubicBezTo>
                  <a:pt x="110" y="54"/>
                  <a:pt x="112" y="55"/>
                  <a:pt x="113" y="57"/>
                </a:cubicBezTo>
                <a:moveTo>
                  <a:pt x="92" y="49"/>
                </a:moveTo>
                <a:cubicBezTo>
                  <a:pt x="97" y="51"/>
                  <a:pt x="101" y="55"/>
                  <a:pt x="103" y="62"/>
                </a:cubicBezTo>
                <a:cubicBezTo>
                  <a:pt x="100" y="63"/>
                  <a:pt x="96" y="64"/>
                  <a:pt x="92" y="64"/>
                </a:cubicBezTo>
                <a:lnTo>
                  <a:pt x="92" y="49"/>
                </a:lnTo>
                <a:close/>
                <a:moveTo>
                  <a:pt x="92" y="72"/>
                </a:moveTo>
                <a:cubicBezTo>
                  <a:pt x="97" y="71"/>
                  <a:pt x="102" y="71"/>
                  <a:pt x="106" y="69"/>
                </a:cubicBezTo>
                <a:cubicBezTo>
                  <a:pt x="107" y="74"/>
                  <a:pt x="108" y="79"/>
                  <a:pt x="108" y="84"/>
                </a:cubicBezTo>
                <a:cubicBezTo>
                  <a:pt x="92" y="84"/>
                  <a:pt x="92" y="84"/>
                  <a:pt x="92" y="84"/>
                </a:cubicBezTo>
                <a:lnTo>
                  <a:pt x="92" y="72"/>
                </a:lnTo>
                <a:close/>
                <a:moveTo>
                  <a:pt x="92" y="127"/>
                </a:moveTo>
                <a:cubicBezTo>
                  <a:pt x="92" y="112"/>
                  <a:pt x="92" y="112"/>
                  <a:pt x="92" y="112"/>
                </a:cubicBezTo>
                <a:cubicBezTo>
                  <a:pt x="96" y="112"/>
                  <a:pt x="100" y="113"/>
                  <a:pt x="103" y="114"/>
                </a:cubicBezTo>
                <a:cubicBezTo>
                  <a:pt x="101" y="121"/>
                  <a:pt x="97" y="125"/>
                  <a:pt x="92" y="127"/>
                </a:cubicBezTo>
                <a:moveTo>
                  <a:pt x="92" y="104"/>
                </a:moveTo>
                <a:cubicBezTo>
                  <a:pt x="92" y="92"/>
                  <a:pt x="92" y="92"/>
                  <a:pt x="92" y="92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08" y="97"/>
                  <a:pt x="107" y="102"/>
                  <a:pt x="106" y="107"/>
                </a:cubicBezTo>
                <a:cubicBezTo>
                  <a:pt x="102" y="105"/>
                  <a:pt x="97" y="104"/>
                  <a:pt x="92" y="104"/>
                </a:cubicBezTo>
                <a:moveTo>
                  <a:pt x="107" y="123"/>
                </a:moveTo>
                <a:cubicBezTo>
                  <a:pt x="108" y="121"/>
                  <a:pt x="110" y="119"/>
                  <a:pt x="111" y="117"/>
                </a:cubicBezTo>
                <a:cubicBezTo>
                  <a:pt x="112" y="118"/>
                  <a:pt x="113" y="118"/>
                  <a:pt x="113" y="119"/>
                </a:cubicBezTo>
                <a:cubicBezTo>
                  <a:pt x="112" y="121"/>
                  <a:pt x="110" y="122"/>
                  <a:pt x="107" y="123"/>
                </a:cubicBezTo>
                <a:moveTo>
                  <a:pt x="119" y="113"/>
                </a:moveTo>
                <a:cubicBezTo>
                  <a:pt x="117" y="112"/>
                  <a:pt x="115" y="111"/>
                  <a:pt x="113" y="110"/>
                </a:cubicBezTo>
                <a:cubicBezTo>
                  <a:pt x="115" y="104"/>
                  <a:pt x="116" y="98"/>
                  <a:pt x="116" y="92"/>
                </a:cubicBezTo>
                <a:cubicBezTo>
                  <a:pt x="128" y="92"/>
                  <a:pt x="128" y="92"/>
                  <a:pt x="128" y="92"/>
                </a:cubicBezTo>
                <a:cubicBezTo>
                  <a:pt x="127" y="100"/>
                  <a:pt x="124" y="107"/>
                  <a:pt x="119" y="113"/>
                </a:cubicBezTo>
                <a:moveTo>
                  <a:pt x="150" y="144"/>
                </a:moveTo>
                <a:cubicBezTo>
                  <a:pt x="164" y="144"/>
                  <a:pt x="164" y="144"/>
                  <a:pt x="164" y="144"/>
                </a:cubicBezTo>
                <a:cubicBezTo>
                  <a:pt x="167" y="144"/>
                  <a:pt x="168" y="142"/>
                  <a:pt x="168" y="140"/>
                </a:cubicBezTo>
                <a:cubicBezTo>
                  <a:pt x="168" y="138"/>
                  <a:pt x="167" y="136"/>
                  <a:pt x="164" y="13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38" y="136"/>
                  <a:pt x="136" y="138"/>
                  <a:pt x="136" y="140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36" y="166"/>
                  <a:pt x="138" y="168"/>
                  <a:pt x="140" y="168"/>
                </a:cubicBezTo>
                <a:cubicBezTo>
                  <a:pt x="143" y="168"/>
                  <a:pt x="144" y="166"/>
                  <a:pt x="144" y="164"/>
                </a:cubicBezTo>
                <a:cubicBezTo>
                  <a:pt x="144" y="150"/>
                  <a:pt x="144" y="150"/>
                  <a:pt x="144" y="150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lnTo>
                  <a:pt x="150" y="14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179">
            <a:extLst>
              <a:ext uri="{FF2B5EF4-FFF2-40B4-BE49-F238E27FC236}">
                <a16:creationId xmlns:a16="http://schemas.microsoft.com/office/drawing/2014/main" id="{AFD9156E-6655-4087-8A6E-866BE5A7E59B}"/>
              </a:ext>
            </a:extLst>
          </p:cNvPr>
          <p:cNvSpPr>
            <a:spLocks noEditPoints="1"/>
          </p:cNvSpPr>
          <p:nvPr/>
        </p:nvSpPr>
        <p:spPr bwMode="auto">
          <a:xfrm>
            <a:off x="4724326" y="2279665"/>
            <a:ext cx="266700" cy="366713"/>
          </a:xfrm>
          <a:custGeom>
            <a:avLst/>
            <a:gdLst>
              <a:gd name="T0" fmla="*/ 86 w 128"/>
              <a:gd name="T1" fmla="*/ 32 h 176"/>
              <a:gd name="T2" fmla="*/ 99 w 128"/>
              <a:gd name="T3" fmla="*/ 37 h 176"/>
              <a:gd name="T4" fmla="*/ 106 w 128"/>
              <a:gd name="T5" fmla="*/ 63 h 176"/>
              <a:gd name="T6" fmla="*/ 112 w 128"/>
              <a:gd name="T7" fmla="*/ 56 h 176"/>
              <a:gd name="T8" fmla="*/ 84 w 128"/>
              <a:gd name="T9" fmla="*/ 21 h 176"/>
              <a:gd name="T10" fmla="*/ 99 w 128"/>
              <a:gd name="T11" fmla="*/ 66 h 176"/>
              <a:gd name="T12" fmla="*/ 104 w 128"/>
              <a:gd name="T13" fmla="*/ 71 h 176"/>
              <a:gd name="T14" fmla="*/ 67 w 128"/>
              <a:gd name="T15" fmla="*/ 60 h 176"/>
              <a:gd name="T16" fmla="*/ 64 w 128"/>
              <a:gd name="T17" fmla="*/ 83 h 176"/>
              <a:gd name="T18" fmla="*/ 70 w 128"/>
              <a:gd name="T19" fmla="*/ 96 h 176"/>
              <a:gd name="T20" fmla="*/ 72 w 128"/>
              <a:gd name="T21" fmla="*/ 92 h 176"/>
              <a:gd name="T22" fmla="*/ 78 w 128"/>
              <a:gd name="T23" fmla="*/ 67 h 176"/>
              <a:gd name="T24" fmla="*/ 122 w 128"/>
              <a:gd name="T25" fmla="*/ 98 h 176"/>
              <a:gd name="T26" fmla="*/ 120 w 128"/>
              <a:gd name="T27" fmla="*/ 99 h 176"/>
              <a:gd name="T28" fmla="*/ 8 w 128"/>
              <a:gd name="T29" fmla="*/ 56 h 176"/>
              <a:gd name="T30" fmla="*/ 29 w 128"/>
              <a:gd name="T31" fmla="*/ 9 h 176"/>
              <a:gd name="T32" fmla="*/ 26 w 128"/>
              <a:gd name="T33" fmla="*/ 2 h 176"/>
              <a:gd name="T34" fmla="*/ 23 w 128"/>
              <a:gd name="T35" fmla="*/ 3 h 176"/>
              <a:gd name="T36" fmla="*/ 68 w 128"/>
              <a:gd name="T37" fmla="*/ 128 h 176"/>
              <a:gd name="T38" fmla="*/ 44 w 128"/>
              <a:gd name="T39" fmla="*/ 168 h 176"/>
              <a:gd name="T40" fmla="*/ 44 w 128"/>
              <a:gd name="T41" fmla="*/ 176 h 176"/>
              <a:gd name="T42" fmla="*/ 104 w 128"/>
              <a:gd name="T43" fmla="*/ 172 h 176"/>
              <a:gd name="T44" fmla="*/ 76 w 128"/>
              <a:gd name="T45" fmla="*/ 168 h 176"/>
              <a:gd name="T46" fmla="*/ 125 w 128"/>
              <a:gd name="T47" fmla="*/ 105 h 176"/>
              <a:gd name="T48" fmla="*/ 126 w 128"/>
              <a:gd name="T49" fmla="*/ 102 h 176"/>
              <a:gd name="T50" fmla="*/ 72 w 128"/>
              <a:gd name="T51" fmla="*/ 112 h 176"/>
              <a:gd name="T52" fmla="*/ 72 w 128"/>
              <a:gd name="T53" fmla="*/ 0 h 176"/>
              <a:gd name="T54" fmla="*/ 72 w 128"/>
              <a:gd name="T55" fmla="*/ 112 h 176"/>
              <a:gd name="T56" fmla="*/ 120 w 128"/>
              <a:gd name="T57" fmla="*/ 56 h 176"/>
              <a:gd name="T58" fmla="*/ 24 w 128"/>
              <a:gd name="T59" fmla="*/ 56 h 176"/>
              <a:gd name="T60" fmla="*/ 37 w 128"/>
              <a:gd name="T61" fmla="*/ 51 h 176"/>
              <a:gd name="T62" fmla="*/ 53 w 128"/>
              <a:gd name="T63" fmla="*/ 60 h 176"/>
              <a:gd name="T64" fmla="*/ 56 w 128"/>
              <a:gd name="T65" fmla="*/ 53 h 176"/>
              <a:gd name="T66" fmla="*/ 70 w 128"/>
              <a:gd name="T67" fmla="*/ 42 h 176"/>
              <a:gd name="T68" fmla="*/ 70 w 128"/>
              <a:gd name="T69" fmla="*/ 32 h 176"/>
              <a:gd name="T70" fmla="*/ 65 w 128"/>
              <a:gd name="T71" fmla="*/ 31 h 176"/>
              <a:gd name="T72" fmla="*/ 59 w 128"/>
              <a:gd name="T73" fmla="*/ 26 h 176"/>
              <a:gd name="T74" fmla="*/ 46 w 128"/>
              <a:gd name="T75" fmla="*/ 26 h 176"/>
              <a:gd name="T76" fmla="*/ 37 w 128"/>
              <a:gd name="T77" fmla="*/ 5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176">
                <a:moveTo>
                  <a:pt x="86" y="27"/>
                </a:moveTo>
                <a:cubicBezTo>
                  <a:pt x="86" y="27"/>
                  <a:pt x="84" y="28"/>
                  <a:pt x="86" y="32"/>
                </a:cubicBezTo>
                <a:cubicBezTo>
                  <a:pt x="87" y="37"/>
                  <a:pt x="89" y="38"/>
                  <a:pt x="95" y="35"/>
                </a:cubicBezTo>
                <a:cubicBezTo>
                  <a:pt x="98" y="34"/>
                  <a:pt x="100" y="35"/>
                  <a:pt x="99" y="37"/>
                </a:cubicBezTo>
                <a:cubicBezTo>
                  <a:pt x="99" y="43"/>
                  <a:pt x="94" y="42"/>
                  <a:pt x="98" y="51"/>
                </a:cubicBezTo>
                <a:cubicBezTo>
                  <a:pt x="100" y="57"/>
                  <a:pt x="104" y="59"/>
                  <a:pt x="106" y="63"/>
                </a:cubicBezTo>
                <a:cubicBezTo>
                  <a:pt x="107" y="64"/>
                  <a:pt x="109" y="66"/>
                  <a:pt x="111" y="67"/>
                </a:cubicBezTo>
                <a:cubicBezTo>
                  <a:pt x="112" y="63"/>
                  <a:pt x="112" y="60"/>
                  <a:pt x="112" y="56"/>
                </a:cubicBezTo>
                <a:cubicBezTo>
                  <a:pt x="112" y="39"/>
                  <a:pt x="101" y="24"/>
                  <a:pt x="86" y="18"/>
                </a:cubicBezTo>
                <a:cubicBezTo>
                  <a:pt x="85" y="20"/>
                  <a:pt x="84" y="21"/>
                  <a:pt x="84" y="21"/>
                </a:cubicBezTo>
                <a:cubicBezTo>
                  <a:pt x="81" y="22"/>
                  <a:pt x="82" y="27"/>
                  <a:pt x="86" y="27"/>
                </a:cubicBezTo>
                <a:moveTo>
                  <a:pt x="99" y="66"/>
                </a:moveTo>
                <a:cubicBezTo>
                  <a:pt x="98" y="67"/>
                  <a:pt x="98" y="70"/>
                  <a:pt x="99" y="71"/>
                </a:cubicBezTo>
                <a:cubicBezTo>
                  <a:pt x="101" y="72"/>
                  <a:pt x="104" y="74"/>
                  <a:pt x="104" y="71"/>
                </a:cubicBezTo>
                <a:cubicBezTo>
                  <a:pt x="105" y="68"/>
                  <a:pt x="101" y="65"/>
                  <a:pt x="99" y="66"/>
                </a:cubicBezTo>
                <a:moveTo>
                  <a:pt x="67" y="60"/>
                </a:moveTo>
                <a:cubicBezTo>
                  <a:pt x="61" y="60"/>
                  <a:pt x="57" y="62"/>
                  <a:pt x="58" y="71"/>
                </a:cubicBezTo>
                <a:cubicBezTo>
                  <a:pt x="60" y="80"/>
                  <a:pt x="65" y="76"/>
                  <a:pt x="64" y="83"/>
                </a:cubicBezTo>
                <a:cubicBezTo>
                  <a:pt x="64" y="90"/>
                  <a:pt x="66" y="91"/>
                  <a:pt x="67" y="93"/>
                </a:cubicBezTo>
                <a:cubicBezTo>
                  <a:pt x="67" y="94"/>
                  <a:pt x="69" y="96"/>
                  <a:pt x="70" y="96"/>
                </a:cubicBezTo>
                <a:cubicBezTo>
                  <a:pt x="70" y="96"/>
                  <a:pt x="70" y="96"/>
                  <a:pt x="70" y="96"/>
                </a:cubicBezTo>
                <a:cubicBezTo>
                  <a:pt x="71" y="96"/>
                  <a:pt x="72" y="95"/>
                  <a:pt x="72" y="92"/>
                </a:cubicBezTo>
                <a:cubicBezTo>
                  <a:pt x="73" y="86"/>
                  <a:pt x="76" y="82"/>
                  <a:pt x="78" y="79"/>
                </a:cubicBezTo>
                <a:cubicBezTo>
                  <a:pt x="81" y="75"/>
                  <a:pt x="84" y="71"/>
                  <a:pt x="78" y="67"/>
                </a:cubicBezTo>
                <a:cubicBezTo>
                  <a:pt x="73" y="62"/>
                  <a:pt x="74" y="60"/>
                  <a:pt x="67" y="60"/>
                </a:cubicBezTo>
                <a:moveTo>
                  <a:pt x="122" y="98"/>
                </a:moveTo>
                <a:cubicBezTo>
                  <a:pt x="121" y="98"/>
                  <a:pt x="120" y="98"/>
                  <a:pt x="120" y="99"/>
                </a:cubicBezTo>
                <a:cubicBezTo>
                  <a:pt x="120" y="99"/>
                  <a:pt x="120" y="99"/>
                  <a:pt x="120" y="99"/>
                </a:cubicBezTo>
                <a:cubicBezTo>
                  <a:pt x="108" y="112"/>
                  <a:pt x="91" y="120"/>
                  <a:pt x="72" y="120"/>
                </a:cubicBezTo>
                <a:cubicBezTo>
                  <a:pt x="37" y="120"/>
                  <a:pt x="8" y="91"/>
                  <a:pt x="8" y="56"/>
                </a:cubicBezTo>
                <a:cubicBezTo>
                  <a:pt x="8" y="37"/>
                  <a:pt x="16" y="21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30" y="8"/>
                  <a:pt x="30" y="7"/>
                  <a:pt x="30" y="6"/>
                </a:cubicBezTo>
                <a:cubicBezTo>
                  <a:pt x="30" y="4"/>
                  <a:pt x="29" y="2"/>
                  <a:pt x="26" y="2"/>
                </a:cubicBezTo>
                <a:cubicBezTo>
                  <a:pt x="25" y="2"/>
                  <a:pt x="24" y="2"/>
                  <a:pt x="23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9" y="16"/>
                  <a:pt x="0" y="35"/>
                  <a:pt x="0" y="56"/>
                </a:cubicBezTo>
                <a:cubicBezTo>
                  <a:pt x="0" y="94"/>
                  <a:pt x="30" y="126"/>
                  <a:pt x="68" y="128"/>
                </a:cubicBezTo>
                <a:cubicBezTo>
                  <a:pt x="68" y="168"/>
                  <a:pt x="68" y="168"/>
                  <a:pt x="68" y="168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42" y="168"/>
                  <a:pt x="40" y="170"/>
                  <a:pt x="40" y="172"/>
                </a:cubicBezTo>
                <a:cubicBezTo>
                  <a:pt x="40" y="174"/>
                  <a:pt x="42" y="176"/>
                  <a:pt x="44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4" y="174"/>
                  <a:pt x="104" y="172"/>
                </a:cubicBezTo>
                <a:cubicBezTo>
                  <a:pt x="104" y="170"/>
                  <a:pt x="103" y="168"/>
                  <a:pt x="100" y="168"/>
                </a:cubicBezTo>
                <a:cubicBezTo>
                  <a:pt x="76" y="168"/>
                  <a:pt x="76" y="168"/>
                  <a:pt x="76" y="16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96" y="127"/>
                  <a:pt x="113" y="118"/>
                  <a:pt x="125" y="105"/>
                </a:cubicBezTo>
                <a:cubicBezTo>
                  <a:pt x="125" y="105"/>
                  <a:pt x="125" y="105"/>
                  <a:pt x="125" y="105"/>
                </a:cubicBezTo>
                <a:cubicBezTo>
                  <a:pt x="126" y="104"/>
                  <a:pt x="126" y="103"/>
                  <a:pt x="126" y="102"/>
                </a:cubicBezTo>
                <a:cubicBezTo>
                  <a:pt x="126" y="100"/>
                  <a:pt x="125" y="98"/>
                  <a:pt x="122" y="98"/>
                </a:cubicBezTo>
                <a:moveTo>
                  <a:pt x="72" y="112"/>
                </a:moveTo>
                <a:cubicBezTo>
                  <a:pt x="103" y="112"/>
                  <a:pt x="128" y="87"/>
                  <a:pt x="128" y="56"/>
                </a:cubicBezTo>
                <a:cubicBezTo>
                  <a:pt x="128" y="25"/>
                  <a:pt x="103" y="0"/>
                  <a:pt x="72" y="0"/>
                </a:cubicBezTo>
                <a:cubicBezTo>
                  <a:pt x="41" y="0"/>
                  <a:pt x="16" y="25"/>
                  <a:pt x="16" y="56"/>
                </a:cubicBezTo>
                <a:cubicBezTo>
                  <a:pt x="16" y="87"/>
                  <a:pt x="41" y="112"/>
                  <a:pt x="72" y="112"/>
                </a:cubicBezTo>
                <a:moveTo>
                  <a:pt x="72" y="8"/>
                </a:moveTo>
                <a:cubicBezTo>
                  <a:pt x="99" y="8"/>
                  <a:pt x="120" y="29"/>
                  <a:pt x="120" y="56"/>
                </a:cubicBezTo>
                <a:cubicBezTo>
                  <a:pt x="120" y="82"/>
                  <a:pt x="99" y="104"/>
                  <a:pt x="72" y="104"/>
                </a:cubicBezTo>
                <a:cubicBezTo>
                  <a:pt x="46" y="104"/>
                  <a:pt x="24" y="82"/>
                  <a:pt x="24" y="56"/>
                </a:cubicBezTo>
                <a:cubicBezTo>
                  <a:pt x="24" y="29"/>
                  <a:pt x="46" y="8"/>
                  <a:pt x="72" y="8"/>
                </a:cubicBezTo>
                <a:moveTo>
                  <a:pt x="37" y="51"/>
                </a:moveTo>
                <a:cubicBezTo>
                  <a:pt x="37" y="51"/>
                  <a:pt x="40" y="56"/>
                  <a:pt x="53" y="63"/>
                </a:cubicBezTo>
                <a:cubicBezTo>
                  <a:pt x="53" y="63"/>
                  <a:pt x="56" y="63"/>
                  <a:pt x="53" y="60"/>
                </a:cubicBezTo>
                <a:cubicBezTo>
                  <a:pt x="50" y="57"/>
                  <a:pt x="47" y="53"/>
                  <a:pt x="50" y="51"/>
                </a:cubicBezTo>
                <a:cubicBezTo>
                  <a:pt x="54" y="49"/>
                  <a:pt x="55" y="49"/>
                  <a:pt x="56" y="53"/>
                </a:cubicBezTo>
                <a:cubicBezTo>
                  <a:pt x="57" y="57"/>
                  <a:pt x="60" y="54"/>
                  <a:pt x="60" y="51"/>
                </a:cubicBezTo>
                <a:cubicBezTo>
                  <a:pt x="61" y="48"/>
                  <a:pt x="66" y="44"/>
                  <a:pt x="70" y="42"/>
                </a:cubicBezTo>
                <a:cubicBezTo>
                  <a:pt x="74" y="41"/>
                  <a:pt x="78" y="40"/>
                  <a:pt x="77" y="37"/>
                </a:cubicBezTo>
                <a:cubicBezTo>
                  <a:pt x="77" y="34"/>
                  <a:pt x="76" y="32"/>
                  <a:pt x="70" y="32"/>
                </a:cubicBezTo>
                <a:cubicBezTo>
                  <a:pt x="64" y="32"/>
                  <a:pt x="66" y="40"/>
                  <a:pt x="61" y="36"/>
                </a:cubicBezTo>
                <a:cubicBezTo>
                  <a:pt x="57" y="31"/>
                  <a:pt x="62" y="32"/>
                  <a:pt x="65" y="31"/>
                </a:cubicBezTo>
                <a:cubicBezTo>
                  <a:pt x="67" y="30"/>
                  <a:pt x="70" y="26"/>
                  <a:pt x="66" y="25"/>
                </a:cubicBezTo>
                <a:cubicBezTo>
                  <a:pt x="61" y="25"/>
                  <a:pt x="62" y="27"/>
                  <a:pt x="59" y="26"/>
                </a:cubicBezTo>
                <a:cubicBezTo>
                  <a:pt x="55" y="25"/>
                  <a:pt x="54" y="30"/>
                  <a:pt x="52" y="29"/>
                </a:cubicBezTo>
                <a:cubicBezTo>
                  <a:pt x="51" y="29"/>
                  <a:pt x="48" y="27"/>
                  <a:pt x="46" y="26"/>
                </a:cubicBezTo>
                <a:cubicBezTo>
                  <a:pt x="40" y="31"/>
                  <a:pt x="36" y="37"/>
                  <a:pt x="34" y="45"/>
                </a:cubicBezTo>
                <a:cubicBezTo>
                  <a:pt x="35" y="49"/>
                  <a:pt x="37" y="51"/>
                  <a:pt x="37" y="5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180">
            <a:extLst>
              <a:ext uri="{FF2B5EF4-FFF2-40B4-BE49-F238E27FC236}">
                <a16:creationId xmlns:a16="http://schemas.microsoft.com/office/drawing/2014/main" id="{231CCDFE-3A76-4142-A5AA-D87E911C750F}"/>
              </a:ext>
            </a:extLst>
          </p:cNvPr>
          <p:cNvSpPr>
            <a:spLocks noEditPoints="1"/>
          </p:cNvSpPr>
          <p:nvPr/>
        </p:nvSpPr>
        <p:spPr bwMode="auto">
          <a:xfrm>
            <a:off x="5324599" y="2279665"/>
            <a:ext cx="300038" cy="366713"/>
          </a:xfrm>
          <a:custGeom>
            <a:avLst/>
            <a:gdLst>
              <a:gd name="T0" fmla="*/ 119 w 144"/>
              <a:gd name="T1" fmla="*/ 89 h 176"/>
              <a:gd name="T2" fmla="*/ 84 w 144"/>
              <a:gd name="T3" fmla="*/ 88 h 176"/>
              <a:gd name="T4" fmla="*/ 124 w 144"/>
              <a:gd name="T5" fmla="*/ 72 h 176"/>
              <a:gd name="T6" fmla="*/ 128 w 144"/>
              <a:gd name="T7" fmla="*/ 20 h 176"/>
              <a:gd name="T8" fmla="*/ 84 w 144"/>
              <a:gd name="T9" fmla="*/ 16 h 176"/>
              <a:gd name="T10" fmla="*/ 76 w 144"/>
              <a:gd name="T11" fmla="*/ 0 h 176"/>
              <a:gd name="T12" fmla="*/ 60 w 144"/>
              <a:gd name="T13" fmla="*/ 8 h 176"/>
              <a:gd name="T14" fmla="*/ 28 w 144"/>
              <a:gd name="T15" fmla="*/ 16 h 176"/>
              <a:gd name="T16" fmla="*/ 1 w 144"/>
              <a:gd name="T17" fmla="*/ 41 h 176"/>
              <a:gd name="T18" fmla="*/ 1 w 144"/>
              <a:gd name="T19" fmla="*/ 47 h 176"/>
              <a:gd name="T20" fmla="*/ 28 w 144"/>
              <a:gd name="T21" fmla="*/ 72 h 176"/>
              <a:gd name="T22" fmla="*/ 60 w 144"/>
              <a:gd name="T23" fmla="*/ 88 h 176"/>
              <a:gd name="T24" fmla="*/ 16 w 144"/>
              <a:gd name="T25" fmla="*/ 92 h 176"/>
              <a:gd name="T26" fmla="*/ 20 w 144"/>
              <a:gd name="T27" fmla="*/ 144 h 176"/>
              <a:gd name="T28" fmla="*/ 60 w 144"/>
              <a:gd name="T29" fmla="*/ 168 h 176"/>
              <a:gd name="T30" fmla="*/ 76 w 144"/>
              <a:gd name="T31" fmla="*/ 176 h 176"/>
              <a:gd name="T32" fmla="*/ 84 w 144"/>
              <a:gd name="T33" fmla="*/ 144 h 176"/>
              <a:gd name="T34" fmla="*/ 119 w 144"/>
              <a:gd name="T35" fmla="*/ 143 h 176"/>
              <a:gd name="T36" fmla="*/ 144 w 144"/>
              <a:gd name="T37" fmla="*/ 116 h 176"/>
              <a:gd name="T38" fmla="*/ 68 w 144"/>
              <a:gd name="T39" fmla="*/ 8 h 176"/>
              <a:gd name="T40" fmla="*/ 76 w 144"/>
              <a:gd name="T41" fmla="*/ 16 h 176"/>
              <a:gd name="T42" fmla="*/ 68 w 144"/>
              <a:gd name="T43" fmla="*/ 8 h 176"/>
              <a:gd name="T44" fmla="*/ 10 w 144"/>
              <a:gd name="T45" fmla="*/ 44 h 176"/>
              <a:gd name="T46" fmla="*/ 120 w 144"/>
              <a:gd name="T47" fmla="*/ 24 h 176"/>
              <a:gd name="T48" fmla="*/ 30 w 144"/>
              <a:gd name="T49" fmla="*/ 64 h 176"/>
              <a:gd name="T50" fmla="*/ 68 w 144"/>
              <a:gd name="T51" fmla="*/ 88 h 176"/>
              <a:gd name="T52" fmla="*/ 76 w 144"/>
              <a:gd name="T53" fmla="*/ 72 h 176"/>
              <a:gd name="T54" fmla="*/ 76 w 144"/>
              <a:gd name="T55" fmla="*/ 168 h 176"/>
              <a:gd name="T56" fmla="*/ 68 w 144"/>
              <a:gd name="T57" fmla="*/ 144 h 176"/>
              <a:gd name="T58" fmla="*/ 76 w 144"/>
              <a:gd name="T59" fmla="*/ 168 h 176"/>
              <a:gd name="T60" fmla="*/ 24 w 144"/>
              <a:gd name="T61" fmla="*/ 136 h 176"/>
              <a:gd name="T62" fmla="*/ 115 w 144"/>
              <a:gd name="T63" fmla="*/ 96 h 176"/>
              <a:gd name="T64" fmla="*/ 115 w 144"/>
              <a:gd name="T65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4" h="176">
                <a:moveTo>
                  <a:pt x="143" y="113"/>
                </a:moveTo>
                <a:cubicBezTo>
                  <a:pt x="119" y="89"/>
                  <a:pt x="119" y="89"/>
                  <a:pt x="119" y="89"/>
                </a:cubicBezTo>
                <a:cubicBezTo>
                  <a:pt x="118" y="88"/>
                  <a:pt x="117" y="88"/>
                  <a:pt x="116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72"/>
                  <a:pt x="84" y="72"/>
                  <a:pt x="84" y="72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27" y="72"/>
                  <a:pt x="128" y="70"/>
                  <a:pt x="128" y="68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18"/>
                  <a:pt x="127" y="16"/>
                  <a:pt x="124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4"/>
                  <a:pt x="81" y="0"/>
                  <a:pt x="7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4" y="0"/>
                  <a:pt x="60" y="4"/>
                  <a:pt x="60" y="8"/>
                </a:cubicBezTo>
                <a:cubicBezTo>
                  <a:pt x="60" y="16"/>
                  <a:pt x="60" y="16"/>
                  <a:pt x="60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6" y="16"/>
                  <a:pt x="25" y="17"/>
                </a:cubicBezTo>
                <a:cubicBezTo>
                  <a:pt x="1" y="41"/>
                  <a:pt x="1" y="41"/>
                  <a:pt x="1" y="41"/>
                </a:cubicBezTo>
                <a:cubicBezTo>
                  <a:pt x="1" y="42"/>
                  <a:pt x="0" y="43"/>
                  <a:pt x="0" y="44"/>
                </a:cubicBezTo>
                <a:cubicBezTo>
                  <a:pt x="0" y="45"/>
                  <a:pt x="1" y="46"/>
                  <a:pt x="1" y="47"/>
                </a:cubicBezTo>
                <a:cubicBezTo>
                  <a:pt x="25" y="71"/>
                  <a:pt x="25" y="71"/>
                  <a:pt x="25" y="71"/>
                </a:cubicBezTo>
                <a:cubicBezTo>
                  <a:pt x="26" y="72"/>
                  <a:pt x="27" y="72"/>
                  <a:pt x="28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60" y="88"/>
                  <a:pt x="60" y="88"/>
                  <a:pt x="60" y="88"/>
                </a:cubicBezTo>
                <a:cubicBezTo>
                  <a:pt x="20" y="88"/>
                  <a:pt x="20" y="88"/>
                  <a:pt x="20" y="88"/>
                </a:cubicBezTo>
                <a:cubicBezTo>
                  <a:pt x="18" y="88"/>
                  <a:pt x="16" y="90"/>
                  <a:pt x="16" y="92"/>
                </a:cubicBezTo>
                <a:cubicBezTo>
                  <a:pt x="16" y="140"/>
                  <a:pt x="16" y="140"/>
                  <a:pt x="16" y="140"/>
                </a:cubicBezTo>
                <a:cubicBezTo>
                  <a:pt x="16" y="142"/>
                  <a:pt x="18" y="144"/>
                  <a:pt x="20" y="144"/>
                </a:cubicBezTo>
                <a:cubicBezTo>
                  <a:pt x="60" y="144"/>
                  <a:pt x="60" y="144"/>
                  <a:pt x="60" y="144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60" y="172"/>
                  <a:pt x="64" y="176"/>
                  <a:pt x="68" y="176"/>
                </a:cubicBezTo>
                <a:cubicBezTo>
                  <a:pt x="76" y="176"/>
                  <a:pt x="76" y="176"/>
                  <a:pt x="76" y="176"/>
                </a:cubicBezTo>
                <a:cubicBezTo>
                  <a:pt x="81" y="176"/>
                  <a:pt x="84" y="172"/>
                  <a:pt x="84" y="168"/>
                </a:cubicBezTo>
                <a:cubicBezTo>
                  <a:pt x="84" y="144"/>
                  <a:pt x="84" y="144"/>
                  <a:pt x="84" y="144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7" y="144"/>
                  <a:pt x="118" y="144"/>
                  <a:pt x="119" y="143"/>
                </a:cubicBezTo>
                <a:cubicBezTo>
                  <a:pt x="143" y="119"/>
                  <a:pt x="143" y="119"/>
                  <a:pt x="143" y="119"/>
                </a:cubicBezTo>
                <a:cubicBezTo>
                  <a:pt x="144" y="118"/>
                  <a:pt x="144" y="117"/>
                  <a:pt x="144" y="116"/>
                </a:cubicBezTo>
                <a:cubicBezTo>
                  <a:pt x="144" y="115"/>
                  <a:pt x="144" y="114"/>
                  <a:pt x="143" y="113"/>
                </a:cubicBezTo>
                <a:moveTo>
                  <a:pt x="68" y="8"/>
                </a:moveTo>
                <a:cubicBezTo>
                  <a:pt x="76" y="8"/>
                  <a:pt x="76" y="8"/>
                  <a:pt x="76" y="8"/>
                </a:cubicBezTo>
                <a:cubicBezTo>
                  <a:pt x="76" y="16"/>
                  <a:pt x="76" y="16"/>
                  <a:pt x="76" y="16"/>
                </a:cubicBezTo>
                <a:cubicBezTo>
                  <a:pt x="68" y="16"/>
                  <a:pt x="68" y="16"/>
                  <a:pt x="68" y="16"/>
                </a:cubicBezTo>
                <a:lnTo>
                  <a:pt x="68" y="8"/>
                </a:lnTo>
                <a:close/>
                <a:moveTo>
                  <a:pt x="30" y="64"/>
                </a:moveTo>
                <a:cubicBezTo>
                  <a:pt x="10" y="44"/>
                  <a:pt x="10" y="44"/>
                  <a:pt x="10" y="44"/>
                </a:cubicBezTo>
                <a:cubicBezTo>
                  <a:pt x="30" y="24"/>
                  <a:pt x="30" y="24"/>
                  <a:pt x="30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0" y="64"/>
                  <a:pt x="120" y="64"/>
                  <a:pt x="120" y="64"/>
                </a:cubicBezTo>
                <a:lnTo>
                  <a:pt x="30" y="64"/>
                </a:lnTo>
                <a:close/>
                <a:moveTo>
                  <a:pt x="76" y="88"/>
                </a:moveTo>
                <a:cubicBezTo>
                  <a:pt x="68" y="88"/>
                  <a:pt x="68" y="88"/>
                  <a:pt x="68" y="88"/>
                </a:cubicBezTo>
                <a:cubicBezTo>
                  <a:pt x="68" y="72"/>
                  <a:pt x="68" y="72"/>
                  <a:pt x="68" y="72"/>
                </a:cubicBezTo>
                <a:cubicBezTo>
                  <a:pt x="76" y="72"/>
                  <a:pt x="76" y="72"/>
                  <a:pt x="76" y="72"/>
                </a:cubicBezTo>
                <a:lnTo>
                  <a:pt x="76" y="88"/>
                </a:lnTo>
                <a:close/>
                <a:moveTo>
                  <a:pt x="76" y="168"/>
                </a:moveTo>
                <a:cubicBezTo>
                  <a:pt x="68" y="168"/>
                  <a:pt x="68" y="168"/>
                  <a:pt x="68" y="168"/>
                </a:cubicBezTo>
                <a:cubicBezTo>
                  <a:pt x="68" y="144"/>
                  <a:pt x="68" y="144"/>
                  <a:pt x="68" y="144"/>
                </a:cubicBezTo>
                <a:cubicBezTo>
                  <a:pt x="76" y="144"/>
                  <a:pt x="76" y="144"/>
                  <a:pt x="76" y="144"/>
                </a:cubicBezTo>
                <a:lnTo>
                  <a:pt x="76" y="168"/>
                </a:lnTo>
                <a:close/>
                <a:moveTo>
                  <a:pt x="115" y="136"/>
                </a:moveTo>
                <a:cubicBezTo>
                  <a:pt x="24" y="136"/>
                  <a:pt x="24" y="136"/>
                  <a:pt x="24" y="136"/>
                </a:cubicBezTo>
                <a:cubicBezTo>
                  <a:pt x="24" y="96"/>
                  <a:pt x="24" y="96"/>
                  <a:pt x="24" y="96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35" y="116"/>
                  <a:pt x="135" y="116"/>
                  <a:pt x="135" y="116"/>
                </a:cubicBezTo>
                <a:lnTo>
                  <a:pt x="115" y="1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181">
            <a:extLst>
              <a:ext uri="{FF2B5EF4-FFF2-40B4-BE49-F238E27FC236}">
                <a16:creationId xmlns:a16="http://schemas.microsoft.com/office/drawing/2014/main" id="{BB812E72-B4AE-473F-86AC-7CDBF2BC9555}"/>
              </a:ext>
            </a:extLst>
          </p:cNvPr>
          <p:cNvSpPr>
            <a:spLocks noEditPoints="1"/>
          </p:cNvSpPr>
          <p:nvPr/>
        </p:nvSpPr>
        <p:spPr bwMode="auto">
          <a:xfrm>
            <a:off x="5958210" y="2279665"/>
            <a:ext cx="298450" cy="366713"/>
          </a:xfrm>
          <a:custGeom>
            <a:avLst/>
            <a:gdLst>
              <a:gd name="T0" fmla="*/ 92 w 144"/>
              <a:gd name="T1" fmla="*/ 72 h 176"/>
              <a:gd name="T2" fmla="*/ 92 w 144"/>
              <a:gd name="T3" fmla="*/ 80 h 176"/>
              <a:gd name="T4" fmla="*/ 120 w 144"/>
              <a:gd name="T5" fmla="*/ 76 h 176"/>
              <a:gd name="T6" fmla="*/ 28 w 144"/>
              <a:gd name="T7" fmla="*/ 96 h 176"/>
              <a:gd name="T8" fmla="*/ 112 w 144"/>
              <a:gd name="T9" fmla="*/ 92 h 176"/>
              <a:gd name="T10" fmla="*/ 28 w 144"/>
              <a:gd name="T11" fmla="*/ 88 h 176"/>
              <a:gd name="T12" fmla="*/ 28 w 144"/>
              <a:gd name="T13" fmla="*/ 96 h 176"/>
              <a:gd name="T14" fmla="*/ 84 w 144"/>
              <a:gd name="T15" fmla="*/ 16 h 176"/>
              <a:gd name="T16" fmla="*/ 76 w 144"/>
              <a:gd name="T17" fmla="*/ 0 h 176"/>
              <a:gd name="T18" fmla="*/ 60 w 144"/>
              <a:gd name="T19" fmla="*/ 8 h 176"/>
              <a:gd name="T20" fmla="*/ 8 w 144"/>
              <a:gd name="T21" fmla="*/ 16 h 176"/>
              <a:gd name="T22" fmla="*/ 0 w 144"/>
              <a:gd name="T23" fmla="*/ 112 h 176"/>
              <a:gd name="T24" fmla="*/ 60 w 144"/>
              <a:gd name="T25" fmla="*/ 120 h 176"/>
              <a:gd name="T26" fmla="*/ 68 w 144"/>
              <a:gd name="T27" fmla="*/ 176 h 176"/>
              <a:gd name="T28" fmla="*/ 84 w 144"/>
              <a:gd name="T29" fmla="*/ 168 h 176"/>
              <a:gd name="T30" fmla="*/ 136 w 144"/>
              <a:gd name="T31" fmla="*/ 120 h 176"/>
              <a:gd name="T32" fmla="*/ 144 w 144"/>
              <a:gd name="T33" fmla="*/ 24 h 176"/>
              <a:gd name="T34" fmla="*/ 68 w 144"/>
              <a:gd name="T35" fmla="*/ 8 h 176"/>
              <a:gd name="T36" fmla="*/ 76 w 144"/>
              <a:gd name="T37" fmla="*/ 16 h 176"/>
              <a:gd name="T38" fmla="*/ 68 w 144"/>
              <a:gd name="T39" fmla="*/ 8 h 176"/>
              <a:gd name="T40" fmla="*/ 68 w 144"/>
              <a:gd name="T41" fmla="*/ 168 h 176"/>
              <a:gd name="T42" fmla="*/ 76 w 144"/>
              <a:gd name="T43" fmla="*/ 120 h 176"/>
              <a:gd name="T44" fmla="*/ 136 w 144"/>
              <a:gd name="T45" fmla="*/ 112 h 176"/>
              <a:gd name="T46" fmla="*/ 8 w 144"/>
              <a:gd name="T47" fmla="*/ 24 h 176"/>
              <a:gd name="T48" fmla="*/ 136 w 144"/>
              <a:gd name="T49" fmla="*/ 112 h 176"/>
              <a:gd name="T50" fmla="*/ 68 w 144"/>
              <a:gd name="T51" fmla="*/ 64 h 176"/>
              <a:gd name="T52" fmla="*/ 120 w 144"/>
              <a:gd name="T53" fmla="*/ 60 h 176"/>
              <a:gd name="T54" fmla="*/ 68 w 144"/>
              <a:gd name="T55" fmla="*/ 56 h 176"/>
              <a:gd name="T56" fmla="*/ 28 w 144"/>
              <a:gd name="T57" fmla="*/ 80 h 176"/>
              <a:gd name="T58" fmla="*/ 80 w 144"/>
              <a:gd name="T59" fmla="*/ 76 h 176"/>
              <a:gd name="T60" fmla="*/ 28 w 144"/>
              <a:gd name="T61" fmla="*/ 72 h 176"/>
              <a:gd name="T62" fmla="*/ 28 w 144"/>
              <a:gd name="T63" fmla="*/ 80 h 176"/>
              <a:gd name="T64" fmla="*/ 52 w 144"/>
              <a:gd name="T65" fmla="*/ 64 h 176"/>
              <a:gd name="T66" fmla="*/ 52 w 144"/>
              <a:gd name="T67" fmla="*/ 56 h 176"/>
              <a:gd name="T68" fmla="*/ 24 w 144"/>
              <a:gd name="T69" fmla="*/ 60 h 176"/>
              <a:gd name="T70" fmla="*/ 28 w 144"/>
              <a:gd name="T71" fmla="*/ 48 h 176"/>
              <a:gd name="T72" fmla="*/ 104 w 144"/>
              <a:gd name="T73" fmla="*/ 44 h 176"/>
              <a:gd name="T74" fmla="*/ 28 w 144"/>
              <a:gd name="T75" fmla="*/ 40 h 176"/>
              <a:gd name="T76" fmla="*/ 28 w 144"/>
              <a:gd name="T77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4" h="176">
                <a:moveTo>
                  <a:pt x="116" y="72"/>
                </a:moveTo>
                <a:cubicBezTo>
                  <a:pt x="92" y="72"/>
                  <a:pt x="92" y="72"/>
                  <a:pt x="92" y="72"/>
                </a:cubicBezTo>
                <a:cubicBezTo>
                  <a:pt x="90" y="72"/>
                  <a:pt x="88" y="74"/>
                  <a:pt x="88" y="76"/>
                </a:cubicBezTo>
                <a:cubicBezTo>
                  <a:pt x="88" y="78"/>
                  <a:pt x="90" y="80"/>
                  <a:pt x="92" y="80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119" y="80"/>
                  <a:pt x="120" y="78"/>
                  <a:pt x="120" y="76"/>
                </a:cubicBezTo>
                <a:cubicBezTo>
                  <a:pt x="120" y="74"/>
                  <a:pt x="119" y="72"/>
                  <a:pt x="116" y="72"/>
                </a:cubicBezTo>
                <a:moveTo>
                  <a:pt x="28" y="96"/>
                </a:moveTo>
                <a:cubicBezTo>
                  <a:pt x="108" y="96"/>
                  <a:pt x="108" y="96"/>
                  <a:pt x="108" y="96"/>
                </a:cubicBezTo>
                <a:cubicBezTo>
                  <a:pt x="111" y="96"/>
                  <a:pt x="112" y="94"/>
                  <a:pt x="112" y="92"/>
                </a:cubicBezTo>
                <a:cubicBezTo>
                  <a:pt x="112" y="90"/>
                  <a:pt x="111" y="88"/>
                  <a:pt x="108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6" y="88"/>
                  <a:pt x="24" y="90"/>
                  <a:pt x="24" y="92"/>
                </a:cubicBezTo>
                <a:cubicBezTo>
                  <a:pt x="24" y="94"/>
                  <a:pt x="26" y="96"/>
                  <a:pt x="28" y="96"/>
                </a:cubicBezTo>
                <a:moveTo>
                  <a:pt x="136" y="16"/>
                </a:moveTo>
                <a:cubicBezTo>
                  <a:pt x="84" y="16"/>
                  <a:pt x="84" y="16"/>
                  <a:pt x="84" y="16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4"/>
                  <a:pt x="81" y="0"/>
                  <a:pt x="7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4" y="0"/>
                  <a:pt x="60" y="4"/>
                  <a:pt x="60" y="8"/>
                </a:cubicBezTo>
                <a:cubicBezTo>
                  <a:pt x="60" y="16"/>
                  <a:pt x="60" y="16"/>
                  <a:pt x="60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60" y="172"/>
                  <a:pt x="64" y="176"/>
                  <a:pt x="68" y="176"/>
                </a:cubicBezTo>
                <a:cubicBezTo>
                  <a:pt x="76" y="176"/>
                  <a:pt x="76" y="176"/>
                  <a:pt x="76" y="176"/>
                </a:cubicBezTo>
                <a:cubicBezTo>
                  <a:pt x="81" y="176"/>
                  <a:pt x="84" y="172"/>
                  <a:pt x="84" y="168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1" y="120"/>
                  <a:pt x="144" y="116"/>
                  <a:pt x="144" y="112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4" y="20"/>
                  <a:pt x="141" y="16"/>
                  <a:pt x="136" y="16"/>
                </a:cubicBezTo>
                <a:moveTo>
                  <a:pt x="68" y="8"/>
                </a:moveTo>
                <a:cubicBezTo>
                  <a:pt x="76" y="8"/>
                  <a:pt x="76" y="8"/>
                  <a:pt x="76" y="8"/>
                </a:cubicBezTo>
                <a:cubicBezTo>
                  <a:pt x="76" y="16"/>
                  <a:pt x="76" y="16"/>
                  <a:pt x="76" y="16"/>
                </a:cubicBezTo>
                <a:cubicBezTo>
                  <a:pt x="68" y="16"/>
                  <a:pt x="68" y="16"/>
                  <a:pt x="68" y="16"/>
                </a:cubicBezTo>
                <a:lnTo>
                  <a:pt x="68" y="8"/>
                </a:lnTo>
                <a:close/>
                <a:moveTo>
                  <a:pt x="76" y="168"/>
                </a:moveTo>
                <a:cubicBezTo>
                  <a:pt x="68" y="168"/>
                  <a:pt x="68" y="168"/>
                  <a:pt x="68" y="168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76" y="120"/>
                  <a:pt x="76" y="120"/>
                  <a:pt x="76" y="120"/>
                </a:cubicBezTo>
                <a:lnTo>
                  <a:pt x="76" y="168"/>
                </a:lnTo>
                <a:close/>
                <a:moveTo>
                  <a:pt x="136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24"/>
                  <a:pt x="8" y="24"/>
                  <a:pt x="8" y="24"/>
                </a:cubicBezTo>
                <a:cubicBezTo>
                  <a:pt x="136" y="24"/>
                  <a:pt x="136" y="24"/>
                  <a:pt x="136" y="24"/>
                </a:cubicBezTo>
                <a:lnTo>
                  <a:pt x="136" y="112"/>
                </a:lnTo>
                <a:close/>
                <a:moveTo>
                  <a:pt x="64" y="60"/>
                </a:moveTo>
                <a:cubicBezTo>
                  <a:pt x="64" y="62"/>
                  <a:pt x="66" y="64"/>
                  <a:pt x="68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9" y="64"/>
                  <a:pt x="120" y="62"/>
                  <a:pt x="120" y="60"/>
                </a:cubicBezTo>
                <a:cubicBezTo>
                  <a:pt x="120" y="58"/>
                  <a:pt x="119" y="56"/>
                  <a:pt x="116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6" y="56"/>
                  <a:pt x="64" y="58"/>
                  <a:pt x="64" y="60"/>
                </a:cubicBezTo>
                <a:moveTo>
                  <a:pt x="28" y="80"/>
                </a:moveTo>
                <a:cubicBezTo>
                  <a:pt x="76" y="80"/>
                  <a:pt x="76" y="80"/>
                  <a:pt x="76" y="80"/>
                </a:cubicBezTo>
                <a:cubicBezTo>
                  <a:pt x="79" y="80"/>
                  <a:pt x="80" y="78"/>
                  <a:pt x="80" y="76"/>
                </a:cubicBezTo>
                <a:cubicBezTo>
                  <a:pt x="80" y="74"/>
                  <a:pt x="79" y="72"/>
                  <a:pt x="76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6" y="72"/>
                  <a:pt x="24" y="74"/>
                  <a:pt x="24" y="76"/>
                </a:cubicBezTo>
                <a:cubicBezTo>
                  <a:pt x="24" y="78"/>
                  <a:pt x="26" y="80"/>
                  <a:pt x="28" y="80"/>
                </a:cubicBezTo>
                <a:moveTo>
                  <a:pt x="28" y="64"/>
                </a:moveTo>
                <a:cubicBezTo>
                  <a:pt x="52" y="64"/>
                  <a:pt x="52" y="64"/>
                  <a:pt x="52" y="64"/>
                </a:cubicBezTo>
                <a:cubicBezTo>
                  <a:pt x="55" y="64"/>
                  <a:pt x="56" y="62"/>
                  <a:pt x="56" y="60"/>
                </a:cubicBezTo>
                <a:cubicBezTo>
                  <a:pt x="56" y="58"/>
                  <a:pt x="55" y="56"/>
                  <a:pt x="52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6" y="56"/>
                  <a:pt x="24" y="58"/>
                  <a:pt x="24" y="60"/>
                </a:cubicBezTo>
                <a:cubicBezTo>
                  <a:pt x="24" y="62"/>
                  <a:pt x="26" y="64"/>
                  <a:pt x="28" y="64"/>
                </a:cubicBezTo>
                <a:moveTo>
                  <a:pt x="28" y="48"/>
                </a:moveTo>
                <a:cubicBezTo>
                  <a:pt x="100" y="48"/>
                  <a:pt x="100" y="48"/>
                  <a:pt x="100" y="48"/>
                </a:cubicBezTo>
                <a:cubicBezTo>
                  <a:pt x="103" y="48"/>
                  <a:pt x="104" y="46"/>
                  <a:pt x="104" y="44"/>
                </a:cubicBezTo>
                <a:cubicBezTo>
                  <a:pt x="104" y="42"/>
                  <a:pt x="103" y="40"/>
                  <a:pt x="100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6" y="40"/>
                  <a:pt x="24" y="42"/>
                  <a:pt x="24" y="44"/>
                </a:cubicBezTo>
                <a:cubicBezTo>
                  <a:pt x="24" y="46"/>
                  <a:pt x="26" y="48"/>
                  <a:pt x="28" y="4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182">
            <a:extLst>
              <a:ext uri="{FF2B5EF4-FFF2-40B4-BE49-F238E27FC236}">
                <a16:creationId xmlns:a16="http://schemas.microsoft.com/office/drawing/2014/main" id="{97BD68A6-6ED9-4F28-BFCC-B2FBF5841AD7}"/>
              </a:ext>
            </a:extLst>
          </p:cNvPr>
          <p:cNvSpPr>
            <a:spLocks noEditPoints="1"/>
          </p:cNvSpPr>
          <p:nvPr/>
        </p:nvSpPr>
        <p:spPr bwMode="auto">
          <a:xfrm>
            <a:off x="6590233" y="2313002"/>
            <a:ext cx="365125" cy="300038"/>
          </a:xfrm>
          <a:custGeom>
            <a:avLst/>
            <a:gdLst>
              <a:gd name="T0" fmla="*/ 108 w 176"/>
              <a:gd name="T1" fmla="*/ 56 h 144"/>
              <a:gd name="T2" fmla="*/ 84 w 176"/>
              <a:gd name="T3" fmla="*/ 56 h 144"/>
              <a:gd name="T4" fmla="*/ 80 w 176"/>
              <a:gd name="T5" fmla="*/ 60 h 144"/>
              <a:gd name="T6" fmla="*/ 84 w 176"/>
              <a:gd name="T7" fmla="*/ 64 h 144"/>
              <a:gd name="T8" fmla="*/ 97 w 176"/>
              <a:gd name="T9" fmla="*/ 64 h 144"/>
              <a:gd name="T10" fmla="*/ 64 w 176"/>
              <a:gd name="T11" fmla="*/ 116 h 144"/>
              <a:gd name="T12" fmla="*/ 64 w 176"/>
              <a:gd name="T13" fmla="*/ 116 h 144"/>
              <a:gd name="T14" fmla="*/ 64 w 176"/>
              <a:gd name="T15" fmla="*/ 116 h 144"/>
              <a:gd name="T16" fmla="*/ 68 w 176"/>
              <a:gd name="T17" fmla="*/ 120 h 144"/>
              <a:gd name="T18" fmla="*/ 72 w 176"/>
              <a:gd name="T19" fmla="*/ 116 h 144"/>
              <a:gd name="T20" fmla="*/ 72 w 176"/>
              <a:gd name="T21" fmla="*/ 116 h 144"/>
              <a:gd name="T22" fmla="*/ 104 w 176"/>
              <a:gd name="T23" fmla="*/ 68 h 144"/>
              <a:gd name="T24" fmla="*/ 104 w 176"/>
              <a:gd name="T25" fmla="*/ 84 h 144"/>
              <a:gd name="T26" fmla="*/ 108 w 176"/>
              <a:gd name="T27" fmla="*/ 88 h 144"/>
              <a:gd name="T28" fmla="*/ 112 w 176"/>
              <a:gd name="T29" fmla="*/ 84 h 144"/>
              <a:gd name="T30" fmla="*/ 112 w 176"/>
              <a:gd name="T31" fmla="*/ 60 h 144"/>
              <a:gd name="T32" fmla="*/ 108 w 176"/>
              <a:gd name="T33" fmla="*/ 56 h 144"/>
              <a:gd name="T34" fmla="*/ 174 w 176"/>
              <a:gd name="T35" fmla="*/ 120 h 144"/>
              <a:gd name="T36" fmla="*/ 102 w 176"/>
              <a:gd name="T37" fmla="*/ 8 h 144"/>
              <a:gd name="T38" fmla="*/ 88 w 176"/>
              <a:gd name="T39" fmla="*/ 0 h 144"/>
              <a:gd name="T40" fmla="*/ 74 w 176"/>
              <a:gd name="T41" fmla="*/ 8 h 144"/>
              <a:gd name="T42" fmla="*/ 2 w 176"/>
              <a:gd name="T43" fmla="*/ 120 h 144"/>
              <a:gd name="T44" fmla="*/ 0 w 176"/>
              <a:gd name="T45" fmla="*/ 128 h 144"/>
              <a:gd name="T46" fmla="*/ 16 w 176"/>
              <a:gd name="T47" fmla="*/ 144 h 144"/>
              <a:gd name="T48" fmla="*/ 160 w 176"/>
              <a:gd name="T49" fmla="*/ 144 h 144"/>
              <a:gd name="T50" fmla="*/ 176 w 176"/>
              <a:gd name="T51" fmla="*/ 128 h 144"/>
              <a:gd name="T52" fmla="*/ 174 w 176"/>
              <a:gd name="T53" fmla="*/ 120 h 144"/>
              <a:gd name="T54" fmla="*/ 160 w 176"/>
              <a:gd name="T55" fmla="*/ 136 h 144"/>
              <a:gd name="T56" fmla="*/ 16 w 176"/>
              <a:gd name="T57" fmla="*/ 136 h 144"/>
              <a:gd name="T58" fmla="*/ 8 w 176"/>
              <a:gd name="T59" fmla="*/ 128 h 144"/>
              <a:gd name="T60" fmla="*/ 9 w 176"/>
              <a:gd name="T61" fmla="*/ 125 h 144"/>
              <a:gd name="T62" fmla="*/ 9 w 176"/>
              <a:gd name="T63" fmla="*/ 124 h 144"/>
              <a:gd name="T64" fmla="*/ 81 w 176"/>
              <a:gd name="T65" fmla="*/ 12 h 144"/>
              <a:gd name="T66" fmla="*/ 81 w 176"/>
              <a:gd name="T67" fmla="*/ 12 h 144"/>
              <a:gd name="T68" fmla="*/ 88 w 176"/>
              <a:gd name="T69" fmla="*/ 8 h 144"/>
              <a:gd name="T70" fmla="*/ 95 w 176"/>
              <a:gd name="T71" fmla="*/ 11 h 144"/>
              <a:gd name="T72" fmla="*/ 96 w 176"/>
              <a:gd name="T73" fmla="*/ 12 h 144"/>
              <a:gd name="T74" fmla="*/ 168 w 176"/>
              <a:gd name="T75" fmla="*/ 124 h 144"/>
              <a:gd name="T76" fmla="*/ 168 w 176"/>
              <a:gd name="T77" fmla="*/ 125 h 144"/>
              <a:gd name="T78" fmla="*/ 168 w 176"/>
              <a:gd name="T79" fmla="*/ 128 h 144"/>
              <a:gd name="T80" fmla="*/ 160 w 176"/>
              <a:gd name="T8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44">
                <a:moveTo>
                  <a:pt x="108" y="56"/>
                </a:moveTo>
                <a:cubicBezTo>
                  <a:pt x="84" y="56"/>
                  <a:pt x="84" y="56"/>
                  <a:pt x="84" y="56"/>
                </a:cubicBezTo>
                <a:cubicBezTo>
                  <a:pt x="82" y="56"/>
                  <a:pt x="80" y="58"/>
                  <a:pt x="80" y="60"/>
                </a:cubicBezTo>
                <a:cubicBezTo>
                  <a:pt x="80" y="62"/>
                  <a:pt x="82" y="64"/>
                  <a:pt x="84" y="64"/>
                </a:cubicBezTo>
                <a:cubicBezTo>
                  <a:pt x="97" y="64"/>
                  <a:pt x="97" y="64"/>
                  <a:pt x="97" y="64"/>
                </a:cubicBezTo>
                <a:cubicBezTo>
                  <a:pt x="84" y="74"/>
                  <a:pt x="64" y="95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4" y="118"/>
                  <a:pt x="66" y="120"/>
                  <a:pt x="68" y="120"/>
                </a:cubicBezTo>
                <a:cubicBezTo>
                  <a:pt x="71" y="120"/>
                  <a:pt x="72" y="118"/>
                  <a:pt x="72" y="116"/>
                </a:cubicBezTo>
                <a:cubicBezTo>
                  <a:pt x="72" y="116"/>
                  <a:pt x="72" y="116"/>
                  <a:pt x="72" y="116"/>
                </a:cubicBezTo>
                <a:cubicBezTo>
                  <a:pt x="72" y="97"/>
                  <a:pt x="93" y="77"/>
                  <a:pt x="104" y="68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86"/>
                  <a:pt x="106" y="88"/>
                  <a:pt x="108" y="88"/>
                </a:cubicBezTo>
                <a:cubicBezTo>
                  <a:pt x="111" y="88"/>
                  <a:pt x="112" y="86"/>
                  <a:pt x="112" y="84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2" y="58"/>
                  <a:pt x="111" y="56"/>
                  <a:pt x="108" y="56"/>
                </a:cubicBezTo>
                <a:moveTo>
                  <a:pt x="174" y="120"/>
                </a:move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99" y="0"/>
                  <a:pt x="88" y="0"/>
                </a:cubicBezTo>
                <a:cubicBezTo>
                  <a:pt x="79" y="0"/>
                  <a:pt x="74" y="8"/>
                  <a:pt x="74" y="8"/>
                </a:cubicBezTo>
                <a:cubicBezTo>
                  <a:pt x="2" y="120"/>
                  <a:pt x="2" y="120"/>
                  <a:pt x="2" y="120"/>
                </a:cubicBezTo>
                <a:cubicBezTo>
                  <a:pt x="2" y="120"/>
                  <a:pt x="0" y="123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22"/>
                  <a:pt x="174" y="120"/>
                  <a:pt x="174" y="120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126"/>
                  <a:pt x="9" y="125"/>
                  <a:pt x="9" y="125"/>
                </a:cubicBezTo>
                <a:cubicBezTo>
                  <a:pt x="9" y="125"/>
                  <a:pt x="9" y="125"/>
                  <a:pt x="9" y="124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2"/>
                  <a:pt x="84" y="8"/>
                  <a:pt x="88" y="8"/>
                </a:cubicBezTo>
                <a:cubicBezTo>
                  <a:pt x="93" y="8"/>
                  <a:pt x="95" y="11"/>
                  <a:pt x="95" y="11"/>
                </a:cubicBezTo>
                <a:cubicBezTo>
                  <a:pt x="95" y="12"/>
                  <a:pt x="95" y="12"/>
                  <a:pt x="96" y="12"/>
                </a:cubicBezTo>
                <a:cubicBezTo>
                  <a:pt x="168" y="124"/>
                  <a:pt x="168" y="124"/>
                  <a:pt x="168" y="124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6"/>
                  <a:pt x="168" y="128"/>
                </a:cubicBezTo>
                <a:cubicBezTo>
                  <a:pt x="168" y="132"/>
                  <a:pt x="165" y="136"/>
                  <a:pt x="160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183">
            <a:extLst>
              <a:ext uri="{FF2B5EF4-FFF2-40B4-BE49-F238E27FC236}">
                <a16:creationId xmlns:a16="http://schemas.microsoft.com/office/drawing/2014/main" id="{30AA179E-786E-4564-8191-6354AB4D5DE7}"/>
              </a:ext>
            </a:extLst>
          </p:cNvPr>
          <p:cNvSpPr>
            <a:spLocks noEditPoints="1"/>
          </p:cNvSpPr>
          <p:nvPr/>
        </p:nvSpPr>
        <p:spPr bwMode="auto">
          <a:xfrm>
            <a:off x="7288931" y="2279665"/>
            <a:ext cx="365125" cy="366713"/>
          </a:xfrm>
          <a:custGeom>
            <a:avLst/>
            <a:gdLst>
              <a:gd name="T0" fmla="*/ 168 w 176"/>
              <a:gd name="T1" fmla="*/ 16 h 176"/>
              <a:gd name="T2" fmla="*/ 144 w 176"/>
              <a:gd name="T3" fmla="*/ 8 h 176"/>
              <a:gd name="T4" fmla="*/ 140 w 176"/>
              <a:gd name="T5" fmla="*/ 0 h 176"/>
              <a:gd name="T6" fmla="*/ 136 w 176"/>
              <a:gd name="T7" fmla="*/ 8 h 176"/>
              <a:gd name="T8" fmla="*/ 40 w 176"/>
              <a:gd name="T9" fmla="*/ 4 h 176"/>
              <a:gd name="T10" fmla="*/ 32 w 176"/>
              <a:gd name="T11" fmla="*/ 4 h 176"/>
              <a:gd name="T12" fmla="*/ 16 w 176"/>
              <a:gd name="T13" fmla="*/ 8 h 176"/>
              <a:gd name="T14" fmla="*/ 8 w 176"/>
              <a:gd name="T15" fmla="*/ 96 h 176"/>
              <a:gd name="T16" fmla="*/ 0 w 176"/>
              <a:gd name="T17" fmla="*/ 112 h 176"/>
              <a:gd name="T18" fmla="*/ 24 w 176"/>
              <a:gd name="T19" fmla="*/ 120 h 176"/>
              <a:gd name="T20" fmla="*/ 28 w 176"/>
              <a:gd name="T21" fmla="*/ 176 h 176"/>
              <a:gd name="T22" fmla="*/ 32 w 176"/>
              <a:gd name="T23" fmla="*/ 166 h 176"/>
              <a:gd name="T24" fmla="*/ 44 w 176"/>
              <a:gd name="T25" fmla="*/ 176 h 176"/>
              <a:gd name="T26" fmla="*/ 48 w 176"/>
              <a:gd name="T27" fmla="*/ 120 h 176"/>
              <a:gd name="T28" fmla="*/ 128 w 176"/>
              <a:gd name="T29" fmla="*/ 172 h 176"/>
              <a:gd name="T30" fmla="*/ 135 w 176"/>
              <a:gd name="T31" fmla="*/ 175 h 176"/>
              <a:gd name="T32" fmla="*/ 144 w 176"/>
              <a:gd name="T33" fmla="*/ 172 h 176"/>
              <a:gd name="T34" fmla="*/ 152 w 176"/>
              <a:gd name="T35" fmla="*/ 172 h 176"/>
              <a:gd name="T36" fmla="*/ 168 w 176"/>
              <a:gd name="T37" fmla="*/ 120 h 176"/>
              <a:gd name="T38" fmla="*/ 176 w 176"/>
              <a:gd name="T39" fmla="*/ 104 h 176"/>
              <a:gd name="T40" fmla="*/ 16 w 176"/>
              <a:gd name="T41" fmla="*/ 16 h 176"/>
              <a:gd name="T42" fmla="*/ 160 w 176"/>
              <a:gd name="T43" fmla="*/ 96 h 176"/>
              <a:gd name="T44" fmla="*/ 16 w 176"/>
              <a:gd name="T45" fmla="*/ 16 h 176"/>
              <a:gd name="T46" fmla="*/ 34 w 176"/>
              <a:gd name="T47" fmla="*/ 156 h 176"/>
              <a:gd name="T48" fmla="*/ 40 w 176"/>
              <a:gd name="T49" fmla="*/ 162 h 176"/>
              <a:gd name="T50" fmla="*/ 32 w 176"/>
              <a:gd name="T51" fmla="*/ 134 h 176"/>
              <a:gd name="T52" fmla="*/ 32 w 176"/>
              <a:gd name="T53" fmla="*/ 146 h 176"/>
              <a:gd name="T54" fmla="*/ 32 w 176"/>
              <a:gd name="T55" fmla="*/ 122 h 176"/>
              <a:gd name="T56" fmla="*/ 40 w 176"/>
              <a:gd name="T57" fmla="*/ 120 h 176"/>
              <a:gd name="T58" fmla="*/ 136 w 176"/>
              <a:gd name="T59" fmla="*/ 162 h 176"/>
              <a:gd name="T60" fmla="*/ 143 w 176"/>
              <a:gd name="T61" fmla="*/ 156 h 176"/>
              <a:gd name="T62" fmla="*/ 144 w 176"/>
              <a:gd name="T63" fmla="*/ 146 h 176"/>
              <a:gd name="T64" fmla="*/ 144 w 176"/>
              <a:gd name="T65" fmla="*/ 134 h 176"/>
              <a:gd name="T66" fmla="*/ 144 w 176"/>
              <a:gd name="T67" fmla="*/ 122 h 176"/>
              <a:gd name="T68" fmla="*/ 136 w 176"/>
              <a:gd name="T69" fmla="*/ 120 h 176"/>
              <a:gd name="T70" fmla="*/ 144 w 176"/>
              <a:gd name="T71" fmla="*/ 122 h 176"/>
              <a:gd name="T72" fmla="*/ 8 w 176"/>
              <a:gd name="T73" fmla="*/ 112 h 176"/>
              <a:gd name="T74" fmla="*/ 168 w 176"/>
              <a:gd name="T75" fmla="*/ 10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168" y="9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12"/>
                  <a:pt x="165" y="8"/>
                  <a:pt x="160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8"/>
                  <a:pt x="136" y="8"/>
                  <a:pt x="136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2" y="8"/>
                  <a:pt x="8" y="12"/>
                  <a:pt x="8" y="1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100"/>
                  <a:pt x="0" y="10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31" y="176"/>
                  <a:pt x="32" y="174"/>
                  <a:pt x="32" y="172"/>
                </a:cubicBezTo>
                <a:cubicBezTo>
                  <a:pt x="32" y="166"/>
                  <a:pt x="32" y="166"/>
                  <a:pt x="32" y="166"/>
                </a:cubicBezTo>
                <a:cubicBezTo>
                  <a:pt x="41" y="175"/>
                  <a:pt x="41" y="175"/>
                  <a:pt x="41" y="175"/>
                </a:cubicBezTo>
                <a:cubicBezTo>
                  <a:pt x="42" y="175"/>
                  <a:pt x="43" y="176"/>
                  <a:pt x="44" y="176"/>
                </a:cubicBezTo>
                <a:cubicBezTo>
                  <a:pt x="47" y="176"/>
                  <a:pt x="48" y="174"/>
                  <a:pt x="48" y="172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4"/>
                  <a:pt x="130" y="176"/>
                  <a:pt x="132" y="176"/>
                </a:cubicBezTo>
                <a:cubicBezTo>
                  <a:pt x="133" y="176"/>
                  <a:pt x="134" y="175"/>
                  <a:pt x="135" y="175"/>
                </a:cubicBezTo>
                <a:cubicBezTo>
                  <a:pt x="144" y="166"/>
                  <a:pt x="144" y="166"/>
                  <a:pt x="144" y="166"/>
                </a:cubicBezTo>
                <a:cubicBezTo>
                  <a:pt x="144" y="172"/>
                  <a:pt x="144" y="172"/>
                  <a:pt x="144" y="172"/>
                </a:cubicBezTo>
                <a:cubicBezTo>
                  <a:pt x="144" y="174"/>
                  <a:pt x="146" y="176"/>
                  <a:pt x="148" y="176"/>
                </a:cubicBezTo>
                <a:cubicBezTo>
                  <a:pt x="151" y="176"/>
                  <a:pt x="152" y="174"/>
                  <a:pt x="152" y="172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73" y="120"/>
                  <a:pt x="176" y="116"/>
                  <a:pt x="176" y="112"/>
                </a:cubicBezTo>
                <a:cubicBezTo>
                  <a:pt x="176" y="104"/>
                  <a:pt x="176" y="104"/>
                  <a:pt x="176" y="104"/>
                </a:cubicBezTo>
                <a:cubicBezTo>
                  <a:pt x="176" y="100"/>
                  <a:pt x="173" y="96"/>
                  <a:pt x="168" y="96"/>
                </a:cubicBezTo>
                <a:moveTo>
                  <a:pt x="16" y="16"/>
                </a:moveTo>
                <a:cubicBezTo>
                  <a:pt x="160" y="16"/>
                  <a:pt x="160" y="16"/>
                  <a:pt x="160" y="1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" y="96"/>
                  <a:pt x="16" y="96"/>
                  <a:pt x="16" y="96"/>
                </a:cubicBezTo>
                <a:lnTo>
                  <a:pt x="16" y="16"/>
                </a:lnTo>
                <a:close/>
                <a:moveTo>
                  <a:pt x="40" y="162"/>
                </a:moveTo>
                <a:cubicBezTo>
                  <a:pt x="34" y="156"/>
                  <a:pt x="34" y="156"/>
                  <a:pt x="34" y="156"/>
                </a:cubicBezTo>
                <a:cubicBezTo>
                  <a:pt x="40" y="150"/>
                  <a:pt x="40" y="150"/>
                  <a:pt x="40" y="150"/>
                </a:cubicBezTo>
                <a:lnTo>
                  <a:pt x="40" y="162"/>
                </a:lnTo>
                <a:close/>
                <a:moveTo>
                  <a:pt x="32" y="146"/>
                </a:moveTo>
                <a:cubicBezTo>
                  <a:pt x="32" y="134"/>
                  <a:pt x="32" y="134"/>
                  <a:pt x="32" y="134"/>
                </a:cubicBezTo>
                <a:cubicBezTo>
                  <a:pt x="39" y="140"/>
                  <a:pt x="39" y="140"/>
                  <a:pt x="39" y="140"/>
                </a:cubicBezTo>
                <a:lnTo>
                  <a:pt x="32" y="146"/>
                </a:lnTo>
                <a:close/>
                <a:moveTo>
                  <a:pt x="40" y="130"/>
                </a:moveTo>
                <a:cubicBezTo>
                  <a:pt x="32" y="122"/>
                  <a:pt x="32" y="122"/>
                  <a:pt x="32" y="122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30"/>
                </a:lnTo>
                <a:close/>
                <a:moveTo>
                  <a:pt x="136" y="162"/>
                </a:moveTo>
                <a:cubicBezTo>
                  <a:pt x="136" y="150"/>
                  <a:pt x="136" y="150"/>
                  <a:pt x="136" y="150"/>
                </a:cubicBezTo>
                <a:cubicBezTo>
                  <a:pt x="143" y="156"/>
                  <a:pt x="143" y="156"/>
                  <a:pt x="143" y="156"/>
                </a:cubicBezTo>
                <a:lnTo>
                  <a:pt x="136" y="162"/>
                </a:lnTo>
                <a:close/>
                <a:moveTo>
                  <a:pt x="144" y="146"/>
                </a:moveTo>
                <a:cubicBezTo>
                  <a:pt x="138" y="140"/>
                  <a:pt x="138" y="140"/>
                  <a:pt x="138" y="140"/>
                </a:cubicBezTo>
                <a:cubicBezTo>
                  <a:pt x="144" y="134"/>
                  <a:pt x="144" y="134"/>
                  <a:pt x="144" y="134"/>
                </a:cubicBezTo>
                <a:lnTo>
                  <a:pt x="144" y="146"/>
                </a:lnTo>
                <a:close/>
                <a:moveTo>
                  <a:pt x="144" y="122"/>
                </a:moveTo>
                <a:cubicBezTo>
                  <a:pt x="136" y="130"/>
                  <a:pt x="136" y="130"/>
                  <a:pt x="136" y="13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4" y="120"/>
                  <a:pt x="144" y="120"/>
                  <a:pt x="144" y="120"/>
                </a:cubicBezTo>
                <a:lnTo>
                  <a:pt x="144" y="122"/>
                </a:lnTo>
                <a:close/>
                <a:moveTo>
                  <a:pt x="168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104"/>
                  <a:pt x="8" y="104"/>
                  <a:pt x="8" y="104"/>
                </a:cubicBezTo>
                <a:cubicBezTo>
                  <a:pt x="168" y="104"/>
                  <a:pt x="168" y="104"/>
                  <a:pt x="168" y="104"/>
                </a:cubicBezTo>
                <a:lnTo>
                  <a:pt x="168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184">
            <a:extLst>
              <a:ext uri="{FF2B5EF4-FFF2-40B4-BE49-F238E27FC236}">
                <a16:creationId xmlns:a16="http://schemas.microsoft.com/office/drawing/2014/main" id="{93DE7172-8EF9-4B88-8DF5-B43E30553703}"/>
              </a:ext>
            </a:extLst>
          </p:cNvPr>
          <p:cNvSpPr>
            <a:spLocks noEditPoints="1"/>
          </p:cNvSpPr>
          <p:nvPr/>
        </p:nvSpPr>
        <p:spPr bwMode="auto">
          <a:xfrm>
            <a:off x="7987629" y="2279665"/>
            <a:ext cx="365125" cy="366713"/>
          </a:xfrm>
          <a:custGeom>
            <a:avLst/>
            <a:gdLst>
              <a:gd name="T0" fmla="*/ 168 w 176"/>
              <a:gd name="T1" fmla="*/ 16 h 176"/>
              <a:gd name="T2" fmla="*/ 144 w 176"/>
              <a:gd name="T3" fmla="*/ 8 h 176"/>
              <a:gd name="T4" fmla="*/ 140 w 176"/>
              <a:gd name="T5" fmla="*/ 0 h 176"/>
              <a:gd name="T6" fmla="*/ 136 w 176"/>
              <a:gd name="T7" fmla="*/ 8 h 176"/>
              <a:gd name="T8" fmla="*/ 40 w 176"/>
              <a:gd name="T9" fmla="*/ 4 h 176"/>
              <a:gd name="T10" fmla="*/ 32 w 176"/>
              <a:gd name="T11" fmla="*/ 4 h 176"/>
              <a:gd name="T12" fmla="*/ 16 w 176"/>
              <a:gd name="T13" fmla="*/ 8 h 176"/>
              <a:gd name="T14" fmla="*/ 8 w 176"/>
              <a:gd name="T15" fmla="*/ 96 h 176"/>
              <a:gd name="T16" fmla="*/ 0 w 176"/>
              <a:gd name="T17" fmla="*/ 112 h 176"/>
              <a:gd name="T18" fmla="*/ 24 w 176"/>
              <a:gd name="T19" fmla="*/ 120 h 176"/>
              <a:gd name="T20" fmla="*/ 28 w 176"/>
              <a:gd name="T21" fmla="*/ 176 h 176"/>
              <a:gd name="T22" fmla="*/ 32 w 176"/>
              <a:gd name="T23" fmla="*/ 166 h 176"/>
              <a:gd name="T24" fmla="*/ 44 w 176"/>
              <a:gd name="T25" fmla="*/ 176 h 176"/>
              <a:gd name="T26" fmla="*/ 48 w 176"/>
              <a:gd name="T27" fmla="*/ 120 h 176"/>
              <a:gd name="T28" fmla="*/ 128 w 176"/>
              <a:gd name="T29" fmla="*/ 172 h 176"/>
              <a:gd name="T30" fmla="*/ 135 w 176"/>
              <a:gd name="T31" fmla="*/ 175 h 176"/>
              <a:gd name="T32" fmla="*/ 144 w 176"/>
              <a:gd name="T33" fmla="*/ 172 h 176"/>
              <a:gd name="T34" fmla="*/ 152 w 176"/>
              <a:gd name="T35" fmla="*/ 172 h 176"/>
              <a:gd name="T36" fmla="*/ 168 w 176"/>
              <a:gd name="T37" fmla="*/ 120 h 176"/>
              <a:gd name="T38" fmla="*/ 176 w 176"/>
              <a:gd name="T39" fmla="*/ 104 h 176"/>
              <a:gd name="T40" fmla="*/ 16 w 176"/>
              <a:gd name="T41" fmla="*/ 16 h 176"/>
              <a:gd name="T42" fmla="*/ 160 w 176"/>
              <a:gd name="T43" fmla="*/ 96 h 176"/>
              <a:gd name="T44" fmla="*/ 16 w 176"/>
              <a:gd name="T45" fmla="*/ 16 h 176"/>
              <a:gd name="T46" fmla="*/ 34 w 176"/>
              <a:gd name="T47" fmla="*/ 156 h 176"/>
              <a:gd name="T48" fmla="*/ 40 w 176"/>
              <a:gd name="T49" fmla="*/ 162 h 176"/>
              <a:gd name="T50" fmla="*/ 32 w 176"/>
              <a:gd name="T51" fmla="*/ 134 h 176"/>
              <a:gd name="T52" fmla="*/ 32 w 176"/>
              <a:gd name="T53" fmla="*/ 146 h 176"/>
              <a:gd name="T54" fmla="*/ 32 w 176"/>
              <a:gd name="T55" fmla="*/ 122 h 176"/>
              <a:gd name="T56" fmla="*/ 40 w 176"/>
              <a:gd name="T57" fmla="*/ 120 h 176"/>
              <a:gd name="T58" fmla="*/ 136 w 176"/>
              <a:gd name="T59" fmla="*/ 162 h 176"/>
              <a:gd name="T60" fmla="*/ 143 w 176"/>
              <a:gd name="T61" fmla="*/ 156 h 176"/>
              <a:gd name="T62" fmla="*/ 144 w 176"/>
              <a:gd name="T63" fmla="*/ 146 h 176"/>
              <a:gd name="T64" fmla="*/ 144 w 176"/>
              <a:gd name="T65" fmla="*/ 134 h 176"/>
              <a:gd name="T66" fmla="*/ 144 w 176"/>
              <a:gd name="T67" fmla="*/ 122 h 176"/>
              <a:gd name="T68" fmla="*/ 136 w 176"/>
              <a:gd name="T69" fmla="*/ 120 h 176"/>
              <a:gd name="T70" fmla="*/ 144 w 176"/>
              <a:gd name="T71" fmla="*/ 122 h 176"/>
              <a:gd name="T72" fmla="*/ 8 w 176"/>
              <a:gd name="T73" fmla="*/ 112 h 176"/>
              <a:gd name="T74" fmla="*/ 168 w 176"/>
              <a:gd name="T75" fmla="*/ 104 h 176"/>
              <a:gd name="T76" fmla="*/ 103 w 176"/>
              <a:gd name="T77" fmla="*/ 33 h 176"/>
              <a:gd name="T78" fmla="*/ 96 w 176"/>
              <a:gd name="T79" fmla="*/ 36 h 176"/>
              <a:gd name="T80" fmla="*/ 111 w 176"/>
              <a:gd name="T81" fmla="*/ 52 h 176"/>
              <a:gd name="T82" fmla="*/ 52 w 176"/>
              <a:gd name="T83" fmla="*/ 56 h 176"/>
              <a:gd name="T84" fmla="*/ 111 w 176"/>
              <a:gd name="T85" fmla="*/ 60 h 176"/>
              <a:gd name="T86" fmla="*/ 96 w 176"/>
              <a:gd name="T87" fmla="*/ 76 h 176"/>
              <a:gd name="T88" fmla="*/ 103 w 176"/>
              <a:gd name="T89" fmla="*/ 79 h 176"/>
              <a:gd name="T90" fmla="*/ 124 w 176"/>
              <a:gd name="T91" fmla="*/ 56 h 176"/>
              <a:gd name="T92" fmla="*/ 103 w 176"/>
              <a:gd name="T93" fmla="*/ 3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168" y="9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12"/>
                  <a:pt x="165" y="8"/>
                  <a:pt x="160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8"/>
                  <a:pt x="136" y="8"/>
                  <a:pt x="136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2" y="8"/>
                  <a:pt x="8" y="12"/>
                  <a:pt x="8" y="1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100"/>
                  <a:pt x="0" y="10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31" y="176"/>
                  <a:pt x="32" y="174"/>
                  <a:pt x="32" y="172"/>
                </a:cubicBezTo>
                <a:cubicBezTo>
                  <a:pt x="32" y="166"/>
                  <a:pt x="32" y="166"/>
                  <a:pt x="32" y="166"/>
                </a:cubicBezTo>
                <a:cubicBezTo>
                  <a:pt x="41" y="175"/>
                  <a:pt x="41" y="175"/>
                  <a:pt x="41" y="175"/>
                </a:cubicBezTo>
                <a:cubicBezTo>
                  <a:pt x="42" y="175"/>
                  <a:pt x="43" y="176"/>
                  <a:pt x="44" y="176"/>
                </a:cubicBezTo>
                <a:cubicBezTo>
                  <a:pt x="47" y="176"/>
                  <a:pt x="48" y="174"/>
                  <a:pt x="48" y="172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4"/>
                  <a:pt x="130" y="176"/>
                  <a:pt x="132" y="176"/>
                </a:cubicBezTo>
                <a:cubicBezTo>
                  <a:pt x="133" y="176"/>
                  <a:pt x="134" y="175"/>
                  <a:pt x="135" y="175"/>
                </a:cubicBezTo>
                <a:cubicBezTo>
                  <a:pt x="144" y="166"/>
                  <a:pt x="144" y="166"/>
                  <a:pt x="144" y="166"/>
                </a:cubicBezTo>
                <a:cubicBezTo>
                  <a:pt x="144" y="172"/>
                  <a:pt x="144" y="172"/>
                  <a:pt x="144" y="172"/>
                </a:cubicBezTo>
                <a:cubicBezTo>
                  <a:pt x="144" y="174"/>
                  <a:pt x="146" y="176"/>
                  <a:pt x="148" y="176"/>
                </a:cubicBezTo>
                <a:cubicBezTo>
                  <a:pt x="151" y="176"/>
                  <a:pt x="152" y="174"/>
                  <a:pt x="152" y="172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73" y="120"/>
                  <a:pt x="176" y="116"/>
                  <a:pt x="176" y="112"/>
                </a:cubicBezTo>
                <a:cubicBezTo>
                  <a:pt x="176" y="104"/>
                  <a:pt x="176" y="104"/>
                  <a:pt x="176" y="104"/>
                </a:cubicBezTo>
                <a:cubicBezTo>
                  <a:pt x="176" y="100"/>
                  <a:pt x="173" y="96"/>
                  <a:pt x="168" y="96"/>
                </a:cubicBezTo>
                <a:moveTo>
                  <a:pt x="16" y="16"/>
                </a:moveTo>
                <a:cubicBezTo>
                  <a:pt x="160" y="16"/>
                  <a:pt x="160" y="16"/>
                  <a:pt x="160" y="1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" y="96"/>
                  <a:pt x="16" y="96"/>
                  <a:pt x="16" y="96"/>
                </a:cubicBezTo>
                <a:lnTo>
                  <a:pt x="16" y="16"/>
                </a:lnTo>
                <a:close/>
                <a:moveTo>
                  <a:pt x="40" y="162"/>
                </a:moveTo>
                <a:cubicBezTo>
                  <a:pt x="34" y="156"/>
                  <a:pt x="34" y="156"/>
                  <a:pt x="34" y="156"/>
                </a:cubicBezTo>
                <a:cubicBezTo>
                  <a:pt x="40" y="150"/>
                  <a:pt x="40" y="150"/>
                  <a:pt x="40" y="150"/>
                </a:cubicBezTo>
                <a:lnTo>
                  <a:pt x="40" y="162"/>
                </a:lnTo>
                <a:close/>
                <a:moveTo>
                  <a:pt x="32" y="146"/>
                </a:moveTo>
                <a:cubicBezTo>
                  <a:pt x="32" y="134"/>
                  <a:pt x="32" y="134"/>
                  <a:pt x="32" y="134"/>
                </a:cubicBezTo>
                <a:cubicBezTo>
                  <a:pt x="39" y="140"/>
                  <a:pt x="39" y="140"/>
                  <a:pt x="39" y="140"/>
                </a:cubicBezTo>
                <a:lnTo>
                  <a:pt x="32" y="146"/>
                </a:lnTo>
                <a:close/>
                <a:moveTo>
                  <a:pt x="40" y="130"/>
                </a:moveTo>
                <a:cubicBezTo>
                  <a:pt x="32" y="122"/>
                  <a:pt x="32" y="122"/>
                  <a:pt x="32" y="122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30"/>
                </a:lnTo>
                <a:close/>
                <a:moveTo>
                  <a:pt x="136" y="162"/>
                </a:moveTo>
                <a:cubicBezTo>
                  <a:pt x="136" y="150"/>
                  <a:pt x="136" y="150"/>
                  <a:pt x="136" y="150"/>
                </a:cubicBezTo>
                <a:cubicBezTo>
                  <a:pt x="143" y="156"/>
                  <a:pt x="143" y="156"/>
                  <a:pt x="143" y="156"/>
                </a:cubicBezTo>
                <a:lnTo>
                  <a:pt x="136" y="162"/>
                </a:lnTo>
                <a:close/>
                <a:moveTo>
                  <a:pt x="144" y="146"/>
                </a:moveTo>
                <a:cubicBezTo>
                  <a:pt x="138" y="140"/>
                  <a:pt x="138" y="140"/>
                  <a:pt x="138" y="140"/>
                </a:cubicBezTo>
                <a:cubicBezTo>
                  <a:pt x="144" y="134"/>
                  <a:pt x="144" y="134"/>
                  <a:pt x="144" y="134"/>
                </a:cubicBezTo>
                <a:lnTo>
                  <a:pt x="144" y="146"/>
                </a:lnTo>
                <a:close/>
                <a:moveTo>
                  <a:pt x="144" y="122"/>
                </a:moveTo>
                <a:cubicBezTo>
                  <a:pt x="136" y="130"/>
                  <a:pt x="136" y="130"/>
                  <a:pt x="136" y="13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4" y="120"/>
                  <a:pt x="144" y="120"/>
                  <a:pt x="144" y="120"/>
                </a:cubicBezTo>
                <a:lnTo>
                  <a:pt x="144" y="122"/>
                </a:lnTo>
                <a:close/>
                <a:moveTo>
                  <a:pt x="168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104"/>
                  <a:pt x="8" y="104"/>
                  <a:pt x="8" y="104"/>
                </a:cubicBezTo>
                <a:cubicBezTo>
                  <a:pt x="168" y="104"/>
                  <a:pt x="168" y="104"/>
                  <a:pt x="168" y="104"/>
                </a:cubicBezTo>
                <a:lnTo>
                  <a:pt x="168" y="112"/>
                </a:lnTo>
                <a:close/>
                <a:moveTo>
                  <a:pt x="103" y="33"/>
                </a:moveTo>
                <a:cubicBezTo>
                  <a:pt x="102" y="32"/>
                  <a:pt x="101" y="32"/>
                  <a:pt x="100" y="32"/>
                </a:cubicBezTo>
                <a:cubicBezTo>
                  <a:pt x="98" y="32"/>
                  <a:pt x="96" y="34"/>
                  <a:pt x="96" y="36"/>
                </a:cubicBezTo>
                <a:cubicBezTo>
                  <a:pt x="96" y="37"/>
                  <a:pt x="97" y="38"/>
                  <a:pt x="97" y="39"/>
                </a:cubicBezTo>
                <a:cubicBezTo>
                  <a:pt x="111" y="52"/>
                  <a:pt x="111" y="52"/>
                  <a:pt x="111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4" y="52"/>
                  <a:pt x="52" y="54"/>
                  <a:pt x="52" y="56"/>
                </a:cubicBezTo>
                <a:cubicBezTo>
                  <a:pt x="52" y="58"/>
                  <a:pt x="54" y="60"/>
                  <a:pt x="56" y="60"/>
                </a:cubicBezTo>
                <a:cubicBezTo>
                  <a:pt x="111" y="60"/>
                  <a:pt x="111" y="60"/>
                  <a:pt x="111" y="60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4"/>
                  <a:pt x="96" y="75"/>
                  <a:pt x="96" y="76"/>
                </a:cubicBezTo>
                <a:cubicBezTo>
                  <a:pt x="96" y="78"/>
                  <a:pt x="98" y="80"/>
                  <a:pt x="100" y="80"/>
                </a:cubicBezTo>
                <a:cubicBezTo>
                  <a:pt x="101" y="80"/>
                  <a:pt x="102" y="80"/>
                  <a:pt x="103" y="79"/>
                </a:cubicBezTo>
                <a:cubicBezTo>
                  <a:pt x="123" y="59"/>
                  <a:pt x="123" y="59"/>
                  <a:pt x="123" y="59"/>
                </a:cubicBezTo>
                <a:cubicBezTo>
                  <a:pt x="124" y="58"/>
                  <a:pt x="124" y="57"/>
                  <a:pt x="124" y="56"/>
                </a:cubicBezTo>
                <a:cubicBezTo>
                  <a:pt x="124" y="55"/>
                  <a:pt x="124" y="54"/>
                  <a:pt x="123" y="53"/>
                </a:cubicBezTo>
                <a:lnTo>
                  <a:pt x="103" y="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194">
            <a:extLst>
              <a:ext uri="{FF2B5EF4-FFF2-40B4-BE49-F238E27FC236}">
                <a16:creationId xmlns:a16="http://schemas.microsoft.com/office/drawing/2014/main" id="{DCC5E43D-A9C7-46AA-A9DE-8AD6E58E1178}"/>
              </a:ext>
            </a:extLst>
          </p:cNvPr>
          <p:cNvSpPr>
            <a:spLocks noEditPoints="1"/>
          </p:cNvSpPr>
          <p:nvPr/>
        </p:nvSpPr>
        <p:spPr bwMode="auto">
          <a:xfrm>
            <a:off x="8400718" y="3684749"/>
            <a:ext cx="192114" cy="352863"/>
          </a:xfrm>
          <a:custGeom>
            <a:avLst/>
            <a:gdLst>
              <a:gd name="T0" fmla="*/ 48 w 96"/>
              <a:gd name="T1" fmla="*/ 164 h 176"/>
              <a:gd name="T2" fmla="*/ 52 w 96"/>
              <a:gd name="T3" fmla="*/ 160 h 176"/>
              <a:gd name="T4" fmla="*/ 48 w 96"/>
              <a:gd name="T5" fmla="*/ 156 h 176"/>
              <a:gd name="T6" fmla="*/ 44 w 96"/>
              <a:gd name="T7" fmla="*/ 160 h 176"/>
              <a:gd name="T8" fmla="*/ 48 w 96"/>
              <a:gd name="T9" fmla="*/ 164 h 176"/>
              <a:gd name="T10" fmla="*/ 52 w 96"/>
              <a:gd name="T11" fmla="*/ 12 h 176"/>
              <a:gd name="T12" fmla="*/ 44 w 96"/>
              <a:gd name="T13" fmla="*/ 12 h 176"/>
              <a:gd name="T14" fmla="*/ 40 w 96"/>
              <a:gd name="T15" fmla="*/ 16 h 176"/>
              <a:gd name="T16" fmla="*/ 44 w 96"/>
              <a:gd name="T17" fmla="*/ 20 h 176"/>
              <a:gd name="T18" fmla="*/ 52 w 96"/>
              <a:gd name="T19" fmla="*/ 20 h 176"/>
              <a:gd name="T20" fmla="*/ 56 w 96"/>
              <a:gd name="T21" fmla="*/ 16 h 176"/>
              <a:gd name="T22" fmla="*/ 52 w 96"/>
              <a:gd name="T23" fmla="*/ 12 h 176"/>
              <a:gd name="T24" fmla="*/ 80 w 96"/>
              <a:gd name="T25" fmla="*/ 0 h 176"/>
              <a:gd name="T26" fmla="*/ 16 w 96"/>
              <a:gd name="T27" fmla="*/ 0 h 176"/>
              <a:gd name="T28" fmla="*/ 0 w 96"/>
              <a:gd name="T29" fmla="*/ 16 h 176"/>
              <a:gd name="T30" fmla="*/ 0 w 96"/>
              <a:gd name="T31" fmla="*/ 160 h 176"/>
              <a:gd name="T32" fmla="*/ 16 w 96"/>
              <a:gd name="T33" fmla="*/ 176 h 176"/>
              <a:gd name="T34" fmla="*/ 80 w 96"/>
              <a:gd name="T35" fmla="*/ 176 h 176"/>
              <a:gd name="T36" fmla="*/ 96 w 96"/>
              <a:gd name="T37" fmla="*/ 160 h 176"/>
              <a:gd name="T38" fmla="*/ 96 w 96"/>
              <a:gd name="T39" fmla="*/ 16 h 176"/>
              <a:gd name="T40" fmla="*/ 80 w 96"/>
              <a:gd name="T41" fmla="*/ 0 h 176"/>
              <a:gd name="T42" fmla="*/ 88 w 96"/>
              <a:gd name="T43" fmla="*/ 160 h 176"/>
              <a:gd name="T44" fmla="*/ 80 w 96"/>
              <a:gd name="T45" fmla="*/ 168 h 176"/>
              <a:gd name="T46" fmla="*/ 16 w 96"/>
              <a:gd name="T47" fmla="*/ 168 h 176"/>
              <a:gd name="T48" fmla="*/ 8 w 96"/>
              <a:gd name="T49" fmla="*/ 160 h 176"/>
              <a:gd name="T50" fmla="*/ 8 w 96"/>
              <a:gd name="T51" fmla="*/ 152 h 176"/>
              <a:gd name="T52" fmla="*/ 88 w 96"/>
              <a:gd name="T53" fmla="*/ 152 h 176"/>
              <a:gd name="T54" fmla="*/ 88 w 96"/>
              <a:gd name="T55" fmla="*/ 160 h 176"/>
              <a:gd name="T56" fmla="*/ 88 w 96"/>
              <a:gd name="T57" fmla="*/ 144 h 176"/>
              <a:gd name="T58" fmla="*/ 8 w 96"/>
              <a:gd name="T59" fmla="*/ 144 h 176"/>
              <a:gd name="T60" fmla="*/ 8 w 96"/>
              <a:gd name="T61" fmla="*/ 32 h 176"/>
              <a:gd name="T62" fmla="*/ 88 w 96"/>
              <a:gd name="T63" fmla="*/ 32 h 176"/>
              <a:gd name="T64" fmla="*/ 88 w 96"/>
              <a:gd name="T65" fmla="*/ 144 h 176"/>
              <a:gd name="T66" fmla="*/ 88 w 96"/>
              <a:gd name="T67" fmla="*/ 24 h 176"/>
              <a:gd name="T68" fmla="*/ 8 w 96"/>
              <a:gd name="T69" fmla="*/ 24 h 176"/>
              <a:gd name="T70" fmla="*/ 8 w 96"/>
              <a:gd name="T71" fmla="*/ 16 h 176"/>
              <a:gd name="T72" fmla="*/ 16 w 96"/>
              <a:gd name="T73" fmla="*/ 8 h 176"/>
              <a:gd name="T74" fmla="*/ 80 w 96"/>
              <a:gd name="T75" fmla="*/ 8 h 176"/>
              <a:gd name="T76" fmla="*/ 88 w 96"/>
              <a:gd name="T77" fmla="*/ 16 h 176"/>
              <a:gd name="T78" fmla="*/ 88 w 96"/>
              <a:gd name="T79" fmla="*/ 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6" h="176">
                <a:moveTo>
                  <a:pt x="48" y="164"/>
                </a:moveTo>
                <a:cubicBezTo>
                  <a:pt x="50" y="164"/>
                  <a:pt x="52" y="163"/>
                  <a:pt x="52" y="160"/>
                </a:cubicBezTo>
                <a:cubicBezTo>
                  <a:pt x="52" y="158"/>
                  <a:pt x="50" y="156"/>
                  <a:pt x="48" y="156"/>
                </a:cubicBezTo>
                <a:cubicBezTo>
                  <a:pt x="45" y="156"/>
                  <a:pt x="44" y="158"/>
                  <a:pt x="44" y="160"/>
                </a:cubicBezTo>
                <a:cubicBezTo>
                  <a:pt x="44" y="163"/>
                  <a:pt x="45" y="164"/>
                  <a:pt x="48" y="164"/>
                </a:cubicBezTo>
                <a:moveTo>
                  <a:pt x="52" y="12"/>
                </a:moveTo>
                <a:cubicBezTo>
                  <a:pt x="44" y="12"/>
                  <a:pt x="44" y="12"/>
                  <a:pt x="44" y="12"/>
                </a:cubicBezTo>
                <a:cubicBezTo>
                  <a:pt x="41" y="12"/>
                  <a:pt x="40" y="14"/>
                  <a:pt x="40" y="16"/>
                </a:cubicBezTo>
                <a:cubicBezTo>
                  <a:pt x="40" y="19"/>
                  <a:pt x="41" y="20"/>
                  <a:pt x="44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4" y="20"/>
                  <a:pt x="56" y="19"/>
                  <a:pt x="56" y="16"/>
                </a:cubicBezTo>
                <a:cubicBezTo>
                  <a:pt x="56" y="14"/>
                  <a:pt x="54" y="12"/>
                  <a:pt x="52" y="12"/>
                </a:cubicBezTo>
                <a:moveTo>
                  <a:pt x="8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80" y="176"/>
                  <a:pt x="80" y="176"/>
                  <a:pt x="80" y="176"/>
                </a:cubicBezTo>
                <a:cubicBezTo>
                  <a:pt x="88" y="176"/>
                  <a:pt x="96" y="169"/>
                  <a:pt x="96" y="160"/>
                </a:cubicBezTo>
                <a:cubicBezTo>
                  <a:pt x="96" y="16"/>
                  <a:pt x="96" y="16"/>
                  <a:pt x="96" y="16"/>
                </a:cubicBezTo>
                <a:cubicBezTo>
                  <a:pt x="96" y="7"/>
                  <a:pt x="88" y="0"/>
                  <a:pt x="80" y="0"/>
                </a:cubicBezTo>
                <a:moveTo>
                  <a:pt x="88" y="160"/>
                </a:moveTo>
                <a:cubicBezTo>
                  <a:pt x="88" y="165"/>
                  <a:pt x="84" y="168"/>
                  <a:pt x="8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52"/>
                  <a:pt x="8" y="152"/>
                  <a:pt x="8" y="152"/>
                </a:cubicBezTo>
                <a:cubicBezTo>
                  <a:pt x="88" y="152"/>
                  <a:pt x="88" y="152"/>
                  <a:pt x="88" y="152"/>
                </a:cubicBezTo>
                <a:lnTo>
                  <a:pt x="88" y="160"/>
                </a:lnTo>
                <a:close/>
                <a:moveTo>
                  <a:pt x="88" y="144"/>
                </a:moveTo>
                <a:cubicBezTo>
                  <a:pt x="8" y="144"/>
                  <a:pt x="8" y="144"/>
                  <a:pt x="8" y="144"/>
                </a:cubicBezTo>
                <a:cubicBezTo>
                  <a:pt x="8" y="32"/>
                  <a:pt x="8" y="32"/>
                  <a:pt x="8" y="32"/>
                </a:cubicBezTo>
                <a:cubicBezTo>
                  <a:pt x="88" y="32"/>
                  <a:pt x="88" y="32"/>
                  <a:pt x="88" y="32"/>
                </a:cubicBezTo>
                <a:lnTo>
                  <a:pt x="88" y="144"/>
                </a:lnTo>
                <a:close/>
                <a:moveTo>
                  <a:pt x="8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4" y="8"/>
                  <a:pt x="88" y="12"/>
                  <a:pt x="88" y="16"/>
                </a:cubicBezTo>
                <a:lnTo>
                  <a:pt x="88" y="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195">
            <a:extLst>
              <a:ext uri="{FF2B5EF4-FFF2-40B4-BE49-F238E27FC236}">
                <a16:creationId xmlns:a16="http://schemas.microsoft.com/office/drawing/2014/main" id="{73B23B51-DB9E-4A0C-8D74-4BDE9DC416B0}"/>
              </a:ext>
            </a:extLst>
          </p:cNvPr>
          <p:cNvSpPr>
            <a:spLocks noEditPoints="1"/>
          </p:cNvSpPr>
          <p:nvPr/>
        </p:nvSpPr>
        <p:spPr bwMode="auto">
          <a:xfrm>
            <a:off x="8896249" y="3684749"/>
            <a:ext cx="256807" cy="352863"/>
          </a:xfrm>
          <a:custGeom>
            <a:avLst/>
            <a:gdLst>
              <a:gd name="T0" fmla="*/ 60 w 128"/>
              <a:gd name="T1" fmla="*/ 20 h 176"/>
              <a:gd name="T2" fmla="*/ 68 w 128"/>
              <a:gd name="T3" fmla="*/ 20 h 176"/>
              <a:gd name="T4" fmla="*/ 72 w 128"/>
              <a:gd name="T5" fmla="*/ 16 h 176"/>
              <a:gd name="T6" fmla="*/ 68 w 128"/>
              <a:gd name="T7" fmla="*/ 12 h 176"/>
              <a:gd name="T8" fmla="*/ 60 w 128"/>
              <a:gd name="T9" fmla="*/ 12 h 176"/>
              <a:gd name="T10" fmla="*/ 56 w 128"/>
              <a:gd name="T11" fmla="*/ 16 h 176"/>
              <a:gd name="T12" fmla="*/ 60 w 128"/>
              <a:gd name="T13" fmla="*/ 20 h 176"/>
              <a:gd name="T14" fmla="*/ 64 w 128"/>
              <a:gd name="T15" fmla="*/ 156 h 176"/>
              <a:gd name="T16" fmla="*/ 60 w 128"/>
              <a:gd name="T17" fmla="*/ 160 h 176"/>
              <a:gd name="T18" fmla="*/ 64 w 128"/>
              <a:gd name="T19" fmla="*/ 164 h 176"/>
              <a:gd name="T20" fmla="*/ 68 w 128"/>
              <a:gd name="T21" fmla="*/ 160 h 176"/>
              <a:gd name="T22" fmla="*/ 64 w 128"/>
              <a:gd name="T23" fmla="*/ 156 h 176"/>
              <a:gd name="T24" fmla="*/ 16 w 128"/>
              <a:gd name="T25" fmla="*/ 152 h 176"/>
              <a:gd name="T26" fmla="*/ 112 w 128"/>
              <a:gd name="T27" fmla="*/ 152 h 176"/>
              <a:gd name="T28" fmla="*/ 112 w 128"/>
              <a:gd name="T29" fmla="*/ 24 h 176"/>
              <a:gd name="T30" fmla="*/ 16 w 128"/>
              <a:gd name="T31" fmla="*/ 24 h 176"/>
              <a:gd name="T32" fmla="*/ 16 w 128"/>
              <a:gd name="T33" fmla="*/ 152 h 176"/>
              <a:gd name="T34" fmla="*/ 24 w 128"/>
              <a:gd name="T35" fmla="*/ 32 h 176"/>
              <a:gd name="T36" fmla="*/ 104 w 128"/>
              <a:gd name="T37" fmla="*/ 32 h 176"/>
              <a:gd name="T38" fmla="*/ 104 w 128"/>
              <a:gd name="T39" fmla="*/ 144 h 176"/>
              <a:gd name="T40" fmla="*/ 24 w 128"/>
              <a:gd name="T41" fmla="*/ 144 h 176"/>
              <a:gd name="T42" fmla="*/ 24 w 128"/>
              <a:gd name="T43" fmla="*/ 32 h 176"/>
              <a:gd name="T44" fmla="*/ 112 w 128"/>
              <a:gd name="T45" fmla="*/ 0 h 176"/>
              <a:gd name="T46" fmla="*/ 16 w 128"/>
              <a:gd name="T47" fmla="*/ 0 h 176"/>
              <a:gd name="T48" fmla="*/ 0 w 128"/>
              <a:gd name="T49" fmla="*/ 16 h 176"/>
              <a:gd name="T50" fmla="*/ 0 w 128"/>
              <a:gd name="T51" fmla="*/ 160 h 176"/>
              <a:gd name="T52" fmla="*/ 16 w 128"/>
              <a:gd name="T53" fmla="*/ 176 h 176"/>
              <a:gd name="T54" fmla="*/ 112 w 128"/>
              <a:gd name="T55" fmla="*/ 176 h 176"/>
              <a:gd name="T56" fmla="*/ 128 w 128"/>
              <a:gd name="T57" fmla="*/ 160 h 176"/>
              <a:gd name="T58" fmla="*/ 128 w 128"/>
              <a:gd name="T59" fmla="*/ 16 h 176"/>
              <a:gd name="T60" fmla="*/ 112 w 128"/>
              <a:gd name="T61" fmla="*/ 0 h 176"/>
              <a:gd name="T62" fmla="*/ 120 w 128"/>
              <a:gd name="T63" fmla="*/ 160 h 176"/>
              <a:gd name="T64" fmla="*/ 112 w 128"/>
              <a:gd name="T65" fmla="*/ 168 h 176"/>
              <a:gd name="T66" fmla="*/ 16 w 128"/>
              <a:gd name="T67" fmla="*/ 168 h 176"/>
              <a:gd name="T68" fmla="*/ 8 w 128"/>
              <a:gd name="T69" fmla="*/ 160 h 176"/>
              <a:gd name="T70" fmla="*/ 8 w 128"/>
              <a:gd name="T71" fmla="*/ 16 h 176"/>
              <a:gd name="T72" fmla="*/ 16 w 128"/>
              <a:gd name="T73" fmla="*/ 8 h 176"/>
              <a:gd name="T74" fmla="*/ 112 w 128"/>
              <a:gd name="T75" fmla="*/ 8 h 176"/>
              <a:gd name="T76" fmla="*/ 120 w 128"/>
              <a:gd name="T77" fmla="*/ 16 h 176"/>
              <a:gd name="T78" fmla="*/ 120 w 128"/>
              <a:gd name="T79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8" h="176">
                <a:moveTo>
                  <a:pt x="60" y="20"/>
                </a:moveTo>
                <a:cubicBezTo>
                  <a:pt x="68" y="20"/>
                  <a:pt x="68" y="20"/>
                  <a:pt x="68" y="20"/>
                </a:cubicBezTo>
                <a:cubicBezTo>
                  <a:pt x="70" y="20"/>
                  <a:pt x="72" y="19"/>
                  <a:pt x="72" y="16"/>
                </a:cubicBezTo>
                <a:cubicBezTo>
                  <a:pt x="72" y="14"/>
                  <a:pt x="70" y="12"/>
                  <a:pt x="68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57" y="12"/>
                  <a:pt x="56" y="14"/>
                  <a:pt x="56" y="16"/>
                </a:cubicBezTo>
                <a:cubicBezTo>
                  <a:pt x="56" y="19"/>
                  <a:pt x="57" y="20"/>
                  <a:pt x="60" y="20"/>
                </a:cubicBezTo>
                <a:moveTo>
                  <a:pt x="64" y="156"/>
                </a:moveTo>
                <a:cubicBezTo>
                  <a:pt x="61" y="156"/>
                  <a:pt x="60" y="158"/>
                  <a:pt x="60" y="160"/>
                </a:cubicBezTo>
                <a:cubicBezTo>
                  <a:pt x="60" y="163"/>
                  <a:pt x="61" y="164"/>
                  <a:pt x="64" y="164"/>
                </a:cubicBezTo>
                <a:cubicBezTo>
                  <a:pt x="66" y="164"/>
                  <a:pt x="68" y="163"/>
                  <a:pt x="68" y="160"/>
                </a:cubicBezTo>
                <a:cubicBezTo>
                  <a:pt x="68" y="158"/>
                  <a:pt x="66" y="156"/>
                  <a:pt x="64" y="156"/>
                </a:cubicBezTo>
                <a:moveTo>
                  <a:pt x="16" y="152"/>
                </a:moveTo>
                <a:cubicBezTo>
                  <a:pt x="112" y="152"/>
                  <a:pt x="112" y="152"/>
                  <a:pt x="112" y="152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6" y="24"/>
                  <a:pt x="16" y="24"/>
                  <a:pt x="16" y="24"/>
                </a:cubicBezTo>
                <a:lnTo>
                  <a:pt x="16" y="152"/>
                </a:lnTo>
                <a:close/>
                <a:moveTo>
                  <a:pt x="24" y="32"/>
                </a:moveTo>
                <a:cubicBezTo>
                  <a:pt x="104" y="32"/>
                  <a:pt x="104" y="32"/>
                  <a:pt x="104" y="3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32"/>
                </a:lnTo>
                <a:close/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20" y="176"/>
                  <a:pt x="128" y="169"/>
                  <a:pt x="128" y="160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0" y="0"/>
                  <a:pt x="112" y="0"/>
                </a:cubicBezTo>
                <a:moveTo>
                  <a:pt x="120" y="160"/>
                </a:moveTo>
                <a:cubicBezTo>
                  <a:pt x="120" y="165"/>
                  <a:pt x="116" y="168"/>
                  <a:pt x="11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1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196">
            <a:extLst>
              <a:ext uri="{FF2B5EF4-FFF2-40B4-BE49-F238E27FC236}">
                <a16:creationId xmlns:a16="http://schemas.microsoft.com/office/drawing/2014/main" id="{C566A7B6-FFBA-45A2-9E95-E60191326DD8}"/>
              </a:ext>
            </a:extLst>
          </p:cNvPr>
          <p:cNvSpPr>
            <a:spLocks noEditPoints="1"/>
          </p:cNvSpPr>
          <p:nvPr/>
        </p:nvSpPr>
        <p:spPr bwMode="auto">
          <a:xfrm>
            <a:off x="9456473" y="3733758"/>
            <a:ext cx="350903" cy="254845"/>
          </a:xfrm>
          <a:custGeom>
            <a:avLst/>
            <a:gdLst>
              <a:gd name="T0" fmla="*/ 175 w 176"/>
              <a:gd name="T1" fmla="*/ 122 h 128"/>
              <a:gd name="T2" fmla="*/ 175 w 176"/>
              <a:gd name="T3" fmla="*/ 122 h 128"/>
              <a:gd name="T4" fmla="*/ 159 w 176"/>
              <a:gd name="T5" fmla="*/ 99 h 128"/>
              <a:gd name="T6" fmla="*/ 160 w 176"/>
              <a:gd name="T7" fmla="*/ 96 h 128"/>
              <a:gd name="T8" fmla="*/ 160 w 176"/>
              <a:gd name="T9" fmla="*/ 8 h 128"/>
              <a:gd name="T10" fmla="*/ 152 w 176"/>
              <a:gd name="T11" fmla="*/ 0 h 128"/>
              <a:gd name="T12" fmla="*/ 24 w 176"/>
              <a:gd name="T13" fmla="*/ 0 h 128"/>
              <a:gd name="T14" fmla="*/ 16 w 176"/>
              <a:gd name="T15" fmla="*/ 8 h 128"/>
              <a:gd name="T16" fmla="*/ 16 w 176"/>
              <a:gd name="T17" fmla="*/ 96 h 128"/>
              <a:gd name="T18" fmla="*/ 16 w 176"/>
              <a:gd name="T19" fmla="*/ 99 h 128"/>
              <a:gd name="T20" fmla="*/ 0 w 176"/>
              <a:gd name="T21" fmla="*/ 122 h 128"/>
              <a:gd name="T22" fmla="*/ 0 w 176"/>
              <a:gd name="T23" fmla="*/ 122 h 128"/>
              <a:gd name="T24" fmla="*/ 0 w 176"/>
              <a:gd name="T25" fmla="*/ 124 h 128"/>
              <a:gd name="T26" fmla="*/ 4 w 176"/>
              <a:gd name="T27" fmla="*/ 128 h 128"/>
              <a:gd name="T28" fmla="*/ 172 w 176"/>
              <a:gd name="T29" fmla="*/ 128 h 128"/>
              <a:gd name="T30" fmla="*/ 176 w 176"/>
              <a:gd name="T31" fmla="*/ 124 h 128"/>
              <a:gd name="T32" fmla="*/ 175 w 176"/>
              <a:gd name="T33" fmla="*/ 122 h 128"/>
              <a:gd name="T34" fmla="*/ 24 w 176"/>
              <a:gd name="T35" fmla="*/ 8 h 128"/>
              <a:gd name="T36" fmla="*/ 152 w 176"/>
              <a:gd name="T37" fmla="*/ 8 h 128"/>
              <a:gd name="T38" fmla="*/ 152 w 176"/>
              <a:gd name="T39" fmla="*/ 96 h 128"/>
              <a:gd name="T40" fmla="*/ 24 w 176"/>
              <a:gd name="T41" fmla="*/ 96 h 128"/>
              <a:gd name="T42" fmla="*/ 24 w 176"/>
              <a:gd name="T43" fmla="*/ 8 h 128"/>
              <a:gd name="T44" fmla="*/ 11 w 176"/>
              <a:gd name="T45" fmla="*/ 120 h 128"/>
              <a:gd name="T46" fmla="*/ 22 w 176"/>
              <a:gd name="T47" fmla="*/ 104 h 128"/>
              <a:gd name="T48" fmla="*/ 24 w 176"/>
              <a:gd name="T49" fmla="*/ 104 h 128"/>
              <a:gd name="T50" fmla="*/ 152 w 176"/>
              <a:gd name="T51" fmla="*/ 104 h 128"/>
              <a:gd name="T52" fmla="*/ 153 w 176"/>
              <a:gd name="T53" fmla="*/ 104 h 128"/>
              <a:gd name="T54" fmla="*/ 164 w 176"/>
              <a:gd name="T55" fmla="*/ 120 h 128"/>
              <a:gd name="T56" fmla="*/ 11 w 176"/>
              <a:gd name="T57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6" h="128">
                <a:moveTo>
                  <a:pt x="175" y="122"/>
                </a:moveTo>
                <a:cubicBezTo>
                  <a:pt x="175" y="122"/>
                  <a:pt x="175" y="122"/>
                  <a:pt x="175" y="122"/>
                </a:cubicBezTo>
                <a:cubicBezTo>
                  <a:pt x="159" y="99"/>
                  <a:pt x="159" y="99"/>
                  <a:pt x="159" y="99"/>
                </a:cubicBezTo>
                <a:cubicBezTo>
                  <a:pt x="159" y="98"/>
                  <a:pt x="160" y="97"/>
                  <a:pt x="160" y="96"/>
                </a:cubicBezTo>
                <a:cubicBezTo>
                  <a:pt x="160" y="8"/>
                  <a:pt x="160" y="8"/>
                  <a:pt x="160" y="8"/>
                </a:cubicBezTo>
                <a:cubicBezTo>
                  <a:pt x="160" y="4"/>
                  <a:pt x="156" y="0"/>
                  <a:pt x="15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0"/>
                  <a:pt x="16" y="4"/>
                  <a:pt x="16" y="8"/>
                </a:cubicBezTo>
                <a:cubicBezTo>
                  <a:pt x="16" y="96"/>
                  <a:pt x="16" y="96"/>
                  <a:pt x="16" y="96"/>
                </a:cubicBezTo>
                <a:cubicBezTo>
                  <a:pt x="16" y="97"/>
                  <a:pt x="16" y="98"/>
                  <a:pt x="16" y="99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3"/>
                  <a:pt x="0" y="123"/>
                  <a:pt x="0" y="124"/>
                </a:cubicBezTo>
                <a:cubicBezTo>
                  <a:pt x="0" y="127"/>
                  <a:pt x="1" y="128"/>
                  <a:pt x="4" y="128"/>
                </a:cubicBezTo>
                <a:cubicBezTo>
                  <a:pt x="172" y="128"/>
                  <a:pt x="172" y="128"/>
                  <a:pt x="172" y="128"/>
                </a:cubicBezTo>
                <a:cubicBezTo>
                  <a:pt x="174" y="128"/>
                  <a:pt x="176" y="127"/>
                  <a:pt x="176" y="124"/>
                </a:cubicBezTo>
                <a:cubicBezTo>
                  <a:pt x="176" y="123"/>
                  <a:pt x="175" y="123"/>
                  <a:pt x="175" y="122"/>
                </a:cubicBezTo>
                <a:moveTo>
                  <a:pt x="24" y="8"/>
                </a:moveTo>
                <a:cubicBezTo>
                  <a:pt x="152" y="8"/>
                  <a:pt x="152" y="8"/>
                  <a:pt x="152" y="8"/>
                </a:cubicBezTo>
                <a:cubicBezTo>
                  <a:pt x="152" y="96"/>
                  <a:pt x="152" y="96"/>
                  <a:pt x="152" y="96"/>
                </a:cubicBezTo>
                <a:cubicBezTo>
                  <a:pt x="24" y="96"/>
                  <a:pt x="24" y="96"/>
                  <a:pt x="24" y="96"/>
                </a:cubicBezTo>
                <a:lnTo>
                  <a:pt x="24" y="8"/>
                </a:lnTo>
                <a:close/>
                <a:moveTo>
                  <a:pt x="11" y="120"/>
                </a:moveTo>
                <a:cubicBezTo>
                  <a:pt x="22" y="104"/>
                  <a:pt x="22" y="104"/>
                  <a:pt x="22" y="104"/>
                </a:cubicBezTo>
                <a:cubicBezTo>
                  <a:pt x="23" y="104"/>
                  <a:pt x="23" y="104"/>
                  <a:pt x="24" y="104"/>
                </a:cubicBezTo>
                <a:cubicBezTo>
                  <a:pt x="152" y="104"/>
                  <a:pt x="152" y="104"/>
                  <a:pt x="152" y="104"/>
                </a:cubicBezTo>
                <a:cubicBezTo>
                  <a:pt x="152" y="104"/>
                  <a:pt x="153" y="104"/>
                  <a:pt x="153" y="104"/>
                </a:cubicBezTo>
                <a:cubicBezTo>
                  <a:pt x="164" y="120"/>
                  <a:pt x="164" y="120"/>
                  <a:pt x="164" y="120"/>
                </a:cubicBezTo>
                <a:lnTo>
                  <a:pt x="11" y="1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197">
            <a:extLst>
              <a:ext uri="{FF2B5EF4-FFF2-40B4-BE49-F238E27FC236}">
                <a16:creationId xmlns:a16="http://schemas.microsoft.com/office/drawing/2014/main" id="{138123EC-9388-4469-9A68-D1A051B8EBB5}"/>
              </a:ext>
            </a:extLst>
          </p:cNvPr>
          <p:cNvSpPr>
            <a:spLocks noEditPoints="1"/>
          </p:cNvSpPr>
          <p:nvPr/>
        </p:nvSpPr>
        <p:spPr bwMode="auto">
          <a:xfrm>
            <a:off x="10110793" y="3684749"/>
            <a:ext cx="352863" cy="352863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36 h 176"/>
              <a:gd name="T8" fmla="*/ 16 w 176"/>
              <a:gd name="T9" fmla="*/ 152 h 176"/>
              <a:gd name="T10" fmla="*/ 72 w 176"/>
              <a:gd name="T11" fmla="*/ 152 h 176"/>
              <a:gd name="T12" fmla="*/ 72 w 176"/>
              <a:gd name="T13" fmla="*/ 168 h 176"/>
              <a:gd name="T14" fmla="*/ 60 w 176"/>
              <a:gd name="T15" fmla="*/ 168 h 176"/>
              <a:gd name="T16" fmla="*/ 56 w 176"/>
              <a:gd name="T17" fmla="*/ 172 h 176"/>
              <a:gd name="T18" fmla="*/ 60 w 176"/>
              <a:gd name="T19" fmla="*/ 176 h 176"/>
              <a:gd name="T20" fmla="*/ 116 w 176"/>
              <a:gd name="T21" fmla="*/ 176 h 176"/>
              <a:gd name="T22" fmla="*/ 120 w 176"/>
              <a:gd name="T23" fmla="*/ 172 h 176"/>
              <a:gd name="T24" fmla="*/ 116 w 176"/>
              <a:gd name="T25" fmla="*/ 168 h 176"/>
              <a:gd name="T26" fmla="*/ 104 w 176"/>
              <a:gd name="T27" fmla="*/ 168 h 176"/>
              <a:gd name="T28" fmla="*/ 104 w 176"/>
              <a:gd name="T29" fmla="*/ 152 h 176"/>
              <a:gd name="T30" fmla="*/ 160 w 176"/>
              <a:gd name="T31" fmla="*/ 152 h 176"/>
              <a:gd name="T32" fmla="*/ 176 w 176"/>
              <a:gd name="T33" fmla="*/ 136 h 176"/>
              <a:gd name="T34" fmla="*/ 176 w 176"/>
              <a:gd name="T35" fmla="*/ 16 h 176"/>
              <a:gd name="T36" fmla="*/ 160 w 176"/>
              <a:gd name="T37" fmla="*/ 0 h 176"/>
              <a:gd name="T38" fmla="*/ 96 w 176"/>
              <a:gd name="T39" fmla="*/ 168 h 176"/>
              <a:gd name="T40" fmla="*/ 80 w 176"/>
              <a:gd name="T41" fmla="*/ 168 h 176"/>
              <a:gd name="T42" fmla="*/ 80 w 176"/>
              <a:gd name="T43" fmla="*/ 152 h 176"/>
              <a:gd name="T44" fmla="*/ 96 w 176"/>
              <a:gd name="T45" fmla="*/ 152 h 176"/>
              <a:gd name="T46" fmla="*/ 96 w 176"/>
              <a:gd name="T47" fmla="*/ 168 h 176"/>
              <a:gd name="T48" fmla="*/ 168 w 176"/>
              <a:gd name="T49" fmla="*/ 136 h 176"/>
              <a:gd name="T50" fmla="*/ 160 w 176"/>
              <a:gd name="T51" fmla="*/ 144 h 176"/>
              <a:gd name="T52" fmla="*/ 16 w 176"/>
              <a:gd name="T53" fmla="*/ 144 h 176"/>
              <a:gd name="T54" fmla="*/ 8 w 176"/>
              <a:gd name="T55" fmla="*/ 136 h 176"/>
              <a:gd name="T56" fmla="*/ 8 w 176"/>
              <a:gd name="T57" fmla="*/ 128 h 176"/>
              <a:gd name="T58" fmla="*/ 168 w 176"/>
              <a:gd name="T59" fmla="*/ 128 h 176"/>
              <a:gd name="T60" fmla="*/ 168 w 176"/>
              <a:gd name="T61" fmla="*/ 136 h 176"/>
              <a:gd name="T62" fmla="*/ 168 w 176"/>
              <a:gd name="T63" fmla="*/ 120 h 176"/>
              <a:gd name="T64" fmla="*/ 8 w 176"/>
              <a:gd name="T65" fmla="*/ 120 h 176"/>
              <a:gd name="T66" fmla="*/ 8 w 176"/>
              <a:gd name="T67" fmla="*/ 16 h 176"/>
              <a:gd name="T68" fmla="*/ 16 w 176"/>
              <a:gd name="T69" fmla="*/ 8 h 176"/>
              <a:gd name="T70" fmla="*/ 160 w 176"/>
              <a:gd name="T71" fmla="*/ 8 h 176"/>
              <a:gd name="T72" fmla="*/ 168 w 176"/>
              <a:gd name="T73" fmla="*/ 16 h 176"/>
              <a:gd name="T74" fmla="*/ 168 w 176"/>
              <a:gd name="T75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5"/>
                  <a:pt x="7" y="152"/>
                  <a:pt x="16" y="152"/>
                </a:cubicBezTo>
                <a:cubicBezTo>
                  <a:pt x="72" y="152"/>
                  <a:pt x="72" y="152"/>
                  <a:pt x="72" y="152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57" y="168"/>
                  <a:pt x="56" y="170"/>
                  <a:pt x="56" y="172"/>
                </a:cubicBezTo>
                <a:cubicBezTo>
                  <a:pt x="56" y="175"/>
                  <a:pt x="57" y="176"/>
                  <a:pt x="60" y="176"/>
                </a:cubicBezTo>
                <a:cubicBezTo>
                  <a:pt x="116" y="176"/>
                  <a:pt x="116" y="176"/>
                  <a:pt x="116" y="176"/>
                </a:cubicBezTo>
                <a:cubicBezTo>
                  <a:pt x="118" y="176"/>
                  <a:pt x="120" y="175"/>
                  <a:pt x="120" y="172"/>
                </a:cubicBezTo>
                <a:cubicBezTo>
                  <a:pt x="120" y="170"/>
                  <a:pt x="118" y="168"/>
                  <a:pt x="116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68" y="152"/>
                  <a:pt x="176" y="145"/>
                  <a:pt x="176" y="136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8" y="0"/>
                  <a:pt x="160" y="0"/>
                </a:cubicBezTo>
                <a:moveTo>
                  <a:pt x="96" y="168"/>
                </a:moveTo>
                <a:cubicBezTo>
                  <a:pt x="80" y="168"/>
                  <a:pt x="80" y="168"/>
                  <a:pt x="80" y="168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96" y="152"/>
                  <a:pt x="96" y="152"/>
                  <a:pt x="96" y="152"/>
                </a:cubicBezTo>
                <a:lnTo>
                  <a:pt x="96" y="168"/>
                </a:lnTo>
                <a:close/>
                <a:moveTo>
                  <a:pt x="168" y="136"/>
                </a:moveTo>
                <a:cubicBezTo>
                  <a:pt x="168" y="141"/>
                  <a:pt x="164" y="144"/>
                  <a:pt x="160" y="144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1" y="144"/>
                  <a:pt x="8" y="141"/>
                  <a:pt x="8" y="136"/>
                </a:cubicBezTo>
                <a:cubicBezTo>
                  <a:pt x="8" y="128"/>
                  <a:pt x="8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lnTo>
                  <a:pt x="168" y="136"/>
                </a:lnTo>
                <a:close/>
                <a:moveTo>
                  <a:pt x="168" y="120"/>
                </a:moveTo>
                <a:cubicBezTo>
                  <a:pt x="8" y="120"/>
                  <a:pt x="8" y="120"/>
                  <a:pt x="8" y="12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234">
            <a:extLst>
              <a:ext uri="{FF2B5EF4-FFF2-40B4-BE49-F238E27FC236}">
                <a16:creationId xmlns:a16="http://schemas.microsoft.com/office/drawing/2014/main" id="{ACC4E041-6EB8-48BB-A508-901417FDEDB1}"/>
              </a:ext>
            </a:extLst>
          </p:cNvPr>
          <p:cNvSpPr>
            <a:spLocks noEditPoints="1"/>
          </p:cNvSpPr>
          <p:nvPr/>
        </p:nvSpPr>
        <p:spPr bwMode="auto">
          <a:xfrm>
            <a:off x="8244282" y="4334862"/>
            <a:ext cx="256807" cy="350903"/>
          </a:xfrm>
          <a:custGeom>
            <a:avLst/>
            <a:gdLst>
              <a:gd name="T0" fmla="*/ 44 w 128"/>
              <a:gd name="T1" fmla="*/ 152 h 176"/>
              <a:gd name="T2" fmla="*/ 52 w 128"/>
              <a:gd name="T3" fmla="*/ 144 h 176"/>
              <a:gd name="T4" fmla="*/ 44 w 128"/>
              <a:gd name="T5" fmla="*/ 136 h 176"/>
              <a:gd name="T6" fmla="*/ 36 w 128"/>
              <a:gd name="T7" fmla="*/ 144 h 176"/>
              <a:gd name="T8" fmla="*/ 44 w 128"/>
              <a:gd name="T9" fmla="*/ 152 h 176"/>
              <a:gd name="T10" fmla="*/ 125 w 128"/>
              <a:gd name="T11" fmla="*/ 1 h 176"/>
              <a:gd name="T12" fmla="*/ 120 w 128"/>
              <a:gd name="T13" fmla="*/ 3 h 176"/>
              <a:gd name="T14" fmla="*/ 77 w 128"/>
              <a:gd name="T15" fmla="*/ 17 h 176"/>
              <a:gd name="T16" fmla="*/ 51 w 128"/>
              <a:gd name="T17" fmla="*/ 16 h 176"/>
              <a:gd name="T18" fmla="*/ 40 w 128"/>
              <a:gd name="T19" fmla="*/ 32 h 176"/>
              <a:gd name="T20" fmla="*/ 0 w 128"/>
              <a:gd name="T21" fmla="*/ 76 h 176"/>
              <a:gd name="T22" fmla="*/ 0 w 128"/>
              <a:gd name="T23" fmla="*/ 132 h 176"/>
              <a:gd name="T24" fmla="*/ 44 w 128"/>
              <a:gd name="T25" fmla="*/ 176 h 176"/>
              <a:gd name="T26" fmla="*/ 88 w 128"/>
              <a:gd name="T27" fmla="*/ 132 h 176"/>
              <a:gd name="T28" fmla="*/ 88 w 128"/>
              <a:gd name="T29" fmla="*/ 76 h 176"/>
              <a:gd name="T30" fmla="*/ 48 w 128"/>
              <a:gd name="T31" fmla="*/ 33 h 176"/>
              <a:gd name="T32" fmla="*/ 55 w 128"/>
              <a:gd name="T33" fmla="*/ 22 h 176"/>
              <a:gd name="T34" fmla="*/ 74 w 128"/>
              <a:gd name="T35" fmla="*/ 24 h 176"/>
              <a:gd name="T36" fmla="*/ 106 w 128"/>
              <a:gd name="T37" fmla="*/ 27 h 176"/>
              <a:gd name="T38" fmla="*/ 127 w 128"/>
              <a:gd name="T39" fmla="*/ 6 h 176"/>
              <a:gd name="T40" fmla="*/ 125 w 128"/>
              <a:gd name="T41" fmla="*/ 1 h 176"/>
              <a:gd name="T42" fmla="*/ 80 w 128"/>
              <a:gd name="T43" fmla="*/ 132 h 176"/>
              <a:gd name="T44" fmla="*/ 44 w 128"/>
              <a:gd name="T45" fmla="*/ 168 h 176"/>
              <a:gd name="T46" fmla="*/ 8 w 128"/>
              <a:gd name="T47" fmla="*/ 132 h 176"/>
              <a:gd name="T48" fmla="*/ 8 w 128"/>
              <a:gd name="T49" fmla="*/ 88 h 176"/>
              <a:gd name="T50" fmla="*/ 80 w 128"/>
              <a:gd name="T51" fmla="*/ 88 h 176"/>
              <a:gd name="T52" fmla="*/ 80 w 128"/>
              <a:gd name="T53" fmla="*/ 132 h 176"/>
              <a:gd name="T54" fmla="*/ 80 w 128"/>
              <a:gd name="T55" fmla="*/ 76 h 176"/>
              <a:gd name="T56" fmla="*/ 80 w 128"/>
              <a:gd name="T57" fmla="*/ 80 h 176"/>
              <a:gd name="T58" fmla="*/ 8 w 128"/>
              <a:gd name="T59" fmla="*/ 80 h 176"/>
              <a:gd name="T60" fmla="*/ 8 w 128"/>
              <a:gd name="T61" fmla="*/ 76 h 176"/>
              <a:gd name="T62" fmla="*/ 40 w 128"/>
              <a:gd name="T63" fmla="*/ 41 h 176"/>
              <a:gd name="T64" fmla="*/ 40 w 128"/>
              <a:gd name="T65" fmla="*/ 80 h 176"/>
              <a:gd name="T66" fmla="*/ 48 w 128"/>
              <a:gd name="T67" fmla="*/ 80 h 176"/>
              <a:gd name="T68" fmla="*/ 48 w 128"/>
              <a:gd name="T69" fmla="*/ 41 h 176"/>
              <a:gd name="T70" fmla="*/ 80 w 128"/>
              <a:gd name="T71" fmla="*/ 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8" h="176">
                <a:moveTo>
                  <a:pt x="44" y="152"/>
                </a:moveTo>
                <a:cubicBezTo>
                  <a:pt x="48" y="152"/>
                  <a:pt x="52" y="149"/>
                  <a:pt x="52" y="144"/>
                </a:cubicBezTo>
                <a:cubicBezTo>
                  <a:pt x="52" y="140"/>
                  <a:pt x="48" y="136"/>
                  <a:pt x="44" y="136"/>
                </a:cubicBezTo>
                <a:cubicBezTo>
                  <a:pt x="39" y="136"/>
                  <a:pt x="36" y="140"/>
                  <a:pt x="36" y="144"/>
                </a:cubicBezTo>
                <a:cubicBezTo>
                  <a:pt x="36" y="149"/>
                  <a:pt x="39" y="152"/>
                  <a:pt x="44" y="152"/>
                </a:cubicBezTo>
                <a:moveTo>
                  <a:pt x="125" y="1"/>
                </a:moveTo>
                <a:cubicBezTo>
                  <a:pt x="123" y="0"/>
                  <a:pt x="121" y="1"/>
                  <a:pt x="120" y="3"/>
                </a:cubicBezTo>
                <a:cubicBezTo>
                  <a:pt x="111" y="16"/>
                  <a:pt x="99" y="29"/>
                  <a:pt x="77" y="17"/>
                </a:cubicBezTo>
                <a:cubicBezTo>
                  <a:pt x="65" y="10"/>
                  <a:pt x="57" y="12"/>
                  <a:pt x="51" y="16"/>
                </a:cubicBezTo>
                <a:cubicBezTo>
                  <a:pt x="45" y="19"/>
                  <a:pt x="41" y="26"/>
                  <a:pt x="40" y="32"/>
                </a:cubicBezTo>
                <a:cubicBezTo>
                  <a:pt x="17" y="34"/>
                  <a:pt x="0" y="53"/>
                  <a:pt x="0" y="76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57"/>
                  <a:pt x="19" y="176"/>
                  <a:pt x="44" y="176"/>
                </a:cubicBezTo>
                <a:cubicBezTo>
                  <a:pt x="68" y="176"/>
                  <a:pt x="88" y="157"/>
                  <a:pt x="88" y="132"/>
                </a:cubicBezTo>
                <a:cubicBezTo>
                  <a:pt x="88" y="76"/>
                  <a:pt x="88" y="76"/>
                  <a:pt x="88" y="76"/>
                </a:cubicBezTo>
                <a:cubicBezTo>
                  <a:pt x="88" y="54"/>
                  <a:pt x="70" y="35"/>
                  <a:pt x="48" y="33"/>
                </a:cubicBezTo>
                <a:cubicBezTo>
                  <a:pt x="49" y="29"/>
                  <a:pt x="51" y="25"/>
                  <a:pt x="55" y="22"/>
                </a:cubicBezTo>
                <a:cubicBezTo>
                  <a:pt x="61" y="19"/>
                  <a:pt x="65" y="19"/>
                  <a:pt x="74" y="24"/>
                </a:cubicBezTo>
                <a:cubicBezTo>
                  <a:pt x="89" y="31"/>
                  <a:pt x="99" y="30"/>
                  <a:pt x="106" y="27"/>
                </a:cubicBezTo>
                <a:cubicBezTo>
                  <a:pt x="116" y="23"/>
                  <a:pt x="123" y="15"/>
                  <a:pt x="127" y="6"/>
                </a:cubicBezTo>
                <a:cubicBezTo>
                  <a:pt x="128" y="4"/>
                  <a:pt x="127" y="2"/>
                  <a:pt x="125" y="1"/>
                </a:cubicBezTo>
                <a:moveTo>
                  <a:pt x="80" y="132"/>
                </a:moveTo>
                <a:cubicBezTo>
                  <a:pt x="80" y="152"/>
                  <a:pt x="64" y="168"/>
                  <a:pt x="44" y="168"/>
                </a:cubicBezTo>
                <a:cubicBezTo>
                  <a:pt x="24" y="168"/>
                  <a:pt x="8" y="152"/>
                  <a:pt x="8" y="132"/>
                </a:cubicBezTo>
                <a:cubicBezTo>
                  <a:pt x="8" y="88"/>
                  <a:pt x="8" y="88"/>
                  <a:pt x="8" y="88"/>
                </a:cubicBezTo>
                <a:cubicBezTo>
                  <a:pt x="80" y="88"/>
                  <a:pt x="80" y="88"/>
                  <a:pt x="80" y="88"/>
                </a:cubicBezTo>
                <a:lnTo>
                  <a:pt x="80" y="132"/>
                </a:lnTo>
                <a:close/>
                <a:moveTo>
                  <a:pt x="80" y="76"/>
                </a:moveTo>
                <a:cubicBezTo>
                  <a:pt x="80" y="80"/>
                  <a:pt x="80" y="80"/>
                  <a:pt x="80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6"/>
                  <a:pt x="8" y="76"/>
                  <a:pt x="8" y="76"/>
                </a:cubicBezTo>
                <a:cubicBezTo>
                  <a:pt x="8" y="58"/>
                  <a:pt x="22" y="43"/>
                  <a:pt x="40" y="41"/>
                </a:cubicBezTo>
                <a:cubicBezTo>
                  <a:pt x="40" y="80"/>
                  <a:pt x="40" y="80"/>
                  <a:pt x="40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41"/>
                  <a:pt x="48" y="41"/>
                  <a:pt x="48" y="41"/>
                </a:cubicBezTo>
                <a:cubicBezTo>
                  <a:pt x="66" y="43"/>
                  <a:pt x="80" y="58"/>
                  <a:pt x="80" y="7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235">
            <a:extLst>
              <a:ext uri="{FF2B5EF4-FFF2-40B4-BE49-F238E27FC236}">
                <a16:creationId xmlns:a16="http://schemas.microsoft.com/office/drawing/2014/main" id="{325D546C-BCCC-477E-8B57-56EF9EB4D17C}"/>
              </a:ext>
            </a:extLst>
          </p:cNvPr>
          <p:cNvSpPr>
            <a:spLocks noEditPoints="1"/>
          </p:cNvSpPr>
          <p:nvPr/>
        </p:nvSpPr>
        <p:spPr bwMode="auto">
          <a:xfrm>
            <a:off x="8802230" y="4334862"/>
            <a:ext cx="350903" cy="350903"/>
          </a:xfrm>
          <a:custGeom>
            <a:avLst/>
            <a:gdLst>
              <a:gd name="T0" fmla="*/ 36 w 176"/>
              <a:gd name="T1" fmla="*/ 108 h 176"/>
              <a:gd name="T2" fmla="*/ 76 w 176"/>
              <a:gd name="T3" fmla="*/ 100 h 176"/>
              <a:gd name="T4" fmla="*/ 76 w 176"/>
              <a:gd name="T5" fmla="*/ 108 h 176"/>
              <a:gd name="T6" fmla="*/ 68 w 176"/>
              <a:gd name="T7" fmla="*/ 116 h 176"/>
              <a:gd name="T8" fmla="*/ 76 w 176"/>
              <a:gd name="T9" fmla="*/ 116 h 176"/>
              <a:gd name="T10" fmla="*/ 84 w 176"/>
              <a:gd name="T11" fmla="*/ 124 h 176"/>
              <a:gd name="T12" fmla="*/ 60 w 176"/>
              <a:gd name="T13" fmla="*/ 140 h 176"/>
              <a:gd name="T14" fmla="*/ 60 w 176"/>
              <a:gd name="T15" fmla="*/ 132 h 176"/>
              <a:gd name="T16" fmla="*/ 52 w 176"/>
              <a:gd name="T17" fmla="*/ 116 h 176"/>
              <a:gd name="T18" fmla="*/ 60 w 176"/>
              <a:gd name="T19" fmla="*/ 116 h 176"/>
              <a:gd name="T20" fmla="*/ 52 w 176"/>
              <a:gd name="T21" fmla="*/ 108 h 176"/>
              <a:gd name="T22" fmla="*/ 92 w 176"/>
              <a:gd name="T23" fmla="*/ 140 h 176"/>
              <a:gd name="T24" fmla="*/ 92 w 176"/>
              <a:gd name="T25" fmla="*/ 132 h 176"/>
              <a:gd name="T26" fmla="*/ 84 w 176"/>
              <a:gd name="T27" fmla="*/ 140 h 176"/>
              <a:gd name="T28" fmla="*/ 76 w 176"/>
              <a:gd name="T29" fmla="*/ 140 h 176"/>
              <a:gd name="T30" fmla="*/ 132 w 176"/>
              <a:gd name="T31" fmla="*/ 124 h 176"/>
              <a:gd name="T32" fmla="*/ 124 w 176"/>
              <a:gd name="T33" fmla="*/ 100 h 176"/>
              <a:gd name="T34" fmla="*/ 124 w 176"/>
              <a:gd name="T35" fmla="*/ 108 h 176"/>
              <a:gd name="T36" fmla="*/ 132 w 176"/>
              <a:gd name="T37" fmla="*/ 100 h 176"/>
              <a:gd name="T38" fmla="*/ 140 w 176"/>
              <a:gd name="T39" fmla="*/ 100 h 176"/>
              <a:gd name="T40" fmla="*/ 84 w 176"/>
              <a:gd name="T41" fmla="*/ 108 h 176"/>
              <a:gd name="T42" fmla="*/ 108 w 176"/>
              <a:gd name="T43" fmla="*/ 116 h 176"/>
              <a:gd name="T44" fmla="*/ 108 w 176"/>
              <a:gd name="T45" fmla="*/ 124 h 176"/>
              <a:gd name="T46" fmla="*/ 116 w 176"/>
              <a:gd name="T47" fmla="*/ 116 h 176"/>
              <a:gd name="T48" fmla="*/ 124 w 176"/>
              <a:gd name="T49" fmla="*/ 116 h 176"/>
              <a:gd name="T50" fmla="*/ 100 w 176"/>
              <a:gd name="T51" fmla="*/ 108 h 176"/>
              <a:gd name="T52" fmla="*/ 148 w 176"/>
              <a:gd name="T53" fmla="*/ 124 h 176"/>
              <a:gd name="T54" fmla="*/ 148 w 176"/>
              <a:gd name="T55" fmla="*/ 116 h 176"/>
              <a:gd name="T56" fmla="*/ 124 w 176"/>
              <a:gd name="T57" fmla="*/ 132 h 176"/>
              <a:gd name="T58" fmla="*/ 132 w 176"/>
              <a:gd name="T59" fmla="*/ 132 h 176"/>
              <a:gd name="T60" fmla="*/ 156 w 176"/>
              <a:gd name="T61" fmla="*/ 148 h 176"/>
              <a:gd name="T62" fmla="*/ 132 w 176"/>
              <a:gd name="T63" fmla="*/ 156 h 176"/>
              <a:gd name="T64" fmla="*/ 132 w 176"/>
              <a:gd name="T65" fmla="*/ 148 h 176"/>
              <a:gd name="T66" fmla="*/ 124 w 176"/>
              <a:gd name="T67" fmla="*/ 156 h 176"/>
              <a:gd name="T68" fmla="*/ 116 w 176"/>
              <a:gd name="T69" fmla="*/ 156 h 176"/>
              <a:gd name="T70" fmla="*/ 156 w 176"/>
              <a:gd name="T71" fmla="*/ 100 h 176"/>
              <a:gd name="T72" fmla="*/ 116 w 176"/>
              <a:gd name="T73" fmla="*/ 132 h 176"/>
              <a:gd name="T74" fmla="*/ 116 w 176"/>
              <a:gd name="T75" fmla="*/ 140 h 176"/>
              <a:gd name="T76" fmla="*/ 156 w 176"/>
              <a:gd name="T77" fmla="*/ 140 h 176"/>
              <a:gd name="T78" fmla="*/ 140 w 176"/>
              <a:gd name="T79" fmla="*/ 140 h 176"/>
              <a:gd name="T80" fmla="*/ 88 w 176"/>
              <a:gd name="T81" fmla="*/ 71 h 176"/>
              <a:gd name="T82" fmla="*/ 133 w 176"/>
              <a:gd name="T83" fmla="*/ 3 h 176"/>
              <a:gd name="T84" fmla="*/ 103 w 176"/>
              <a:gd name="T85" fmla="*/ 48 h 176"/>
              <a:gd name="T86" fmla="*/ 16 w 176"/>
              <a:gd name="T87" fmla="*/ 80 h 176"/>
              <a:gd name="T88" fmla="*/ 16 w 176"/>
              <a:gd name="T89" fmla="*/ 176 h 176"/>
              <a:gd name="T90" fmla="*/ 176 w 176"/>
              <a:gd name="T91" fmla="*/ 96 h 176"/>
              <a:gd name="T92" fmla="*/ 160 w 176"/>
              <a:gd name="T93" fmla="*/ 168 h 176"/>
              <a:gd name="T94" fmla="*/ 8 w 176"/>
              <a:gd name="T95" fmla="*/ 96 h 176"/>
              <a:gd name="T96" fmla="*/ 168 w 176"/>
              <a:gd name="T97" fmla="*/ 96 h 176"/>
              <a:gd name="T98" fmla="*/ 44 w 176"/>
              <a:gd name="T99" fmla="*/ 156 h 176"/>
              <a:gd name="T100" fmla="*/ 36 w 176"/>
              <a:gd name="T101" fmla="*/ 156 h 176"/>
              <a:gd name="T102" fmla="*/ 20 w 176"/>
              <a:gd name="T103" fmla="*/ 140 h 176"/>
              <a:gd name="T104" fmla="*/ 28 w 176"/>
              <a:gd name="T105" fmla="*/ 116 h 176"/>
              <a:gd name="T106" fmla="*/ 28 w 176"/>
              <a:gd name="T107" fmla="*/ 124 h 176"/>
              <a:gd name="T108" fmla="*/ 108 w 176"/>
              <a:gd name="T109" fmla="*/ 156 h 176"/>
              <a:gd name="T110" fmla="*/ 52 w 176"/>
              <a:gd name="T111" fmla="*/ 156 h 176"/>
              <a:gd name="T112" fmla="*/ 20 w 176"/>
              <a:gd name="T113" fmla="*/ 108 h 176"/>
              <a:gd name="T114" fmla="*/ 52 w 176"/>
              <a:gd name="T115" fmla="*/ 132 h 176"/>
              <a:gd name="T116" fmla="*/ 52 w 176"/>
              <a:gd name="T117" fmla="*/ 140 h 176"/>
              <a:gd name="T118" fmla="*/ 36 w 176"/>
              <a:gd name="T119" fmla="*/ 116 h 176"/>
              <a:gd name="T120" fmla="*/ 44 w 176"/>
              <a:gd name="T121" fmla="*/ 116 h 176"/>
              <a:gd name="T122" fmla="*/ 28 w 176"/>
              <a:gd name="T123" fmla="*/ 1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6">
                <a:moveTo>
                  <a:pt x="44" y="100"/>
                </a:moveTo>
                <a:cubicBezTo>
                  <a:pt x="36" y="100"/>
                  <a:pt x="36" y="100"/>
                  <a:pt x="36" y="100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44" y="108"/>
                  <a:pt x="44" y="108"/>
                  <a:pt x="44" y="108"/>
                </a:cubicBezTo>
                <a:lnTo>
                  <a:pt x="44" y="100"/>
                </a:lnTo>
                <a:close/>
                <a:moveTo>
                  <a:pt x="76" y="100"/>
                </a:moveTo>
                <a:cubicBezTo>
                  <a:pt x="68" y="100"/>
                  <a:pt x="68" y="100"/>
                  <a:pt x="68" y="100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76" y="108"/>
                  <a:pt x="76" y="108"/>
                  <a:pt x="76" y="108"/>
                </a:cubicBezTo>
                <a:lnTo>
                  <a:pt x="76" y="100"/>
                </a:lnTo>
                <a:close/>
                <a:moveTo>
                  <a:pt x="76" y="116"/>
                </a:moveTo>
                <a:cubicBezTo>
                  <a:pt x="68" y="116"/>
                  <a:pt x="68" y="116"/>
                  <a:pt x="68" y="116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76" y="124"/>
                  <a:pt x="76" y="124"/>
                  <a:pt x="76" y="124"/>
                </a:cubicBezTo>
                <a:lnTo>
                  <a:pt x="76" y="116"/>
                </a:lnTo>
                <a:close/>
                <a:moveTo>
                  <a:pt x="92" y="116"/>
                </a:moveTo>
                <a:cubicBezTo>
                  <a:pt x="84" y="116"/>
                  <a:pt x="84" y="116"/>
                  <a:pt x="84" y="116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92" y="124"/>
                  <a:pt x="92" y="124"/>
                  <a:pt x="92" y="124"/>
                </a:cubicBezTo>
                <a:lnTo>
                  <a:pt x="92" y="116"/>
                </a:lnTo>
                <a:close/>
                <a:moveTo>
                  <a:pt x="60" y="140"/>
                </a:moveTo>
                <a:cubicBezTo>
                  <a:pt x="68" y="140"/>
                  <a:pt x="68" y="140"/>
                  <a:pt x="68" y="140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0" y="132"/>
                  <a:pt x="60" y="132"/>
                  <a:pt x="60" y="132"/>
                </a:cubicBezTo>
                <a:lnTo>
                  <a:pt x="60" y="140"/>
                </a:lnTo>
                <a:close/>
                <a:moveTo>
                  <a:pt x="60" y="116"/>
                </a:moveTo>
                <a:cubicBezTo>
                  <a:pt x="52" y="116"/>
                  <a:pt x="52" y="116"/>
                  <a:pt x="52" y="116"/>
                </a:cubicBezTo>
                <a:cubicBezTo>
                  <a:pt x="52" y="124"/>
                  <a:pt x="52" y="124"/>
                  <a:pt x="52" y="124"/>
                </a:cubicBezTo>
                <a:cubicBezTo>
                  <a:pt x="60" y="124"/>
                  <a:pt x="60" y="124"/>
                  <a:pt x="60" y="124"/>
                </a:cubicBezTo>
                <a:lnTo>
                  <a:pt x="60" y="116"/>
                </a:lnTo>
                <a:close/>
                <a:moveTo>
                  <a:pt x="60" y="100"/>
                </a:moveTo>
                <a:cubicBezTo>
                  <a:pt x="52" y="100"/>
                  <a:pt x="52" y="100"/>
                  <a:pt x="52" y="100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60" y="108"/>
                  <a:pt x="60" y="108"/>
                  <a:pt x="60" y="108"/>
                </a:cubicBezTo>
                <a:lnTo>
                  <a:pt x="60" y="100"/>
                </a:lnTo>
                <a:close/>
                <a:moveTo>
                  <a:pt x="92" y="140"/>
                </a:moveTo>
                <a:cubicBezTo>
                  <a:pt x="100" y="140"/>
                  <a:pt x="100" y="140"/>
                  <a:pt x="100" y="140"/>
                </a:cubicBezTo>
                <a:cubicBezTo>
                  <a:pt x="100" y="132"/>
                  <a:pt x="100" y="132"/>
                  <a:pt x="100" y="132"/>
                </a:cubicBezTo>
                <a:cubicBezTo>
                  <a:pt x="92" y="132"/>
                  <a:pt x="92" y="132"/>
                  <a:pt x="92" y="132"/>
                </a:cubicBezTo>
                <a:lnTo>
                  <a:pt x="92" y="140"/>
                </a:lnTo>
                <a:close/>
                <a:moveTo>
                  <a:pt x="76" y="140"/>
                </a:moveTo>
                <a:cubicBezTo>
                  <a:pt x="84" y="140"/>
                  <a:pt x="84" y="140"/>
                  <a:pt x="84" y="140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76" y="132"/>
                  <a:pt x="76" y="132"/>
                  <a:pt x="76" y="132"/>
                </a:cubicBezTo>
                <a:lnTo>
                  <a:pt x="76" y="140"/>
                </a:lnTo>
                <a:close/>
                <a:moveTo>
                  <a:pt x="140" y="116"/>
                </a:moveTo>
                <a:cubicBezTo>
                  <a:pt x="132" y="116"/>
                  <a:pt x="132" y="116"/>
                  <a:pt x="132" y="116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40" y="124"/>
                  <a:pt x="140" y="124"/>
                  <a:pt x="140" y="124"/>
                </a:cubicBezTo>
                <a:lnTo>
                  <a:pt x="140" y="116"/>
                </a:lnTo>
                <a:close/>
                <a:moveTo>
                  <a:pt x="124" y="100"/>
                </a:moveTo>
                <a:cubicBezTo>
                  <a:pt x="116" y="100"/>
                  <a:pt x="116" y="100"/>
                  <a:pt x="116" y="100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24" y="108"/>
                  <a:pt x="124" y="108"/>
                  <a:pt x="124" y="108"/>
                </a:cubicBezTo>
                <a:lnTo>
                  <a:pt x="124" y="100"/>
                </a:lnTo>
                <a:close/>
                <a:moveTo>
                  <a:pt x="140" y="100"/>
                </a:moveTo>
                <a:cubicBezTo>
                  <a:pt x="132" y="100"/>
                  <a:pt x="132" y="100"/>
                  <a:pt x="132" y="100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40" y="108"/>
                  <a:pt x="140" y="108"/>
                  <a:pt x="140" y="108"/>
                </a:cubicBezTo>
                <a:lnTo>
                  <a:pt x="140" y="100"/>
                </a:lnTo>
                <a:close/>
                <a:moveTo>
                  <a:pt x="92" y="100"/>
                </a:moveTo>
                <a:cubicBezTo>
                  <a:pt x="84" y="100"/>
                  <a:pt x="84" y="100"/>
                  <a:pt x="84" y="100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92" y="108"/>
                  <a:pt x="92" y="108"/>
                  <a:pt x="92" y="108"/>
                </a:cubicBezTo>
                <a:lnTo>
                  <a:pt x="92" y="100"/>
                </a:lnTo>
                <a:close/>
                <a:moveTo>
                  <a:pt x="108" y="116"/>
                </a:moveTo>
                <a:cubicBezTo>
                  <a:pt x="100" y="116"/>
                  <a:pt x="100" y="116"/>
                  <a:pt x="100" y="116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108" y="124"/>
                  <a:pt x="108" y="124"/>
                  <a:pt x="108" y="124"/>
                </a:cubicBezTo>
                <a:lnTo>
                  <a:pt x="108" y="116"/>
                </a:lnTo>
                <a:close/>
                <a:moveTo>
                  <a:pt x="124" y="116"/>
                </a:moveTo>
                <a:cubicBezTo>
                  <a:pt x="116" y="116"/>
                  <a:pt x="116" y="116"/>
                  <a:pt x="116" y="116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24" y="124"/>
                  <a:pt x="124" y="124"/>
                  <a:pt x="124" y="124"/>
                </a:cubicBezTo>
                <a:lnTo>
                  <a:pt x="124" y="116"/>
                </a:lnTo>
                <a:close/>
                <a:moveTo>
                  <a:pt x="108" y="100"/>
                </a:moveTo>
                <a:cubicBezTo>
                  <a:pt x="100" y="100"/>
                  <a:pt x="100" y="100"/>
                  <a:pt x="100" y="100"/>
                </a:cubicBezTo>
                <a:cubicBezTo>
                  <a:pt x="100" y="108"/>
                  <a:pt x="100" y="108"/>
                  <a:pt x="100" y="108"/>
                </a:cubicBezTo>
                <a:cubicBezTo>
                  <a:pt x="108" y="108"/>
                  <a:pt x="108" y="108"/>
                  <a:pt x="108" y="108"/>
                </a:cubicBezTo>
                <a:lnTo>
                  <a:pt x="108" y="100"/>
                </a:lnTo>
                <a:close/>
                <a:moveTo>
                  <a:pt x="148" y="124"/>
                </a:moveTo>
                <a:cubicBezTo>
                  <a:pt x="156" y="124"/>
                  <a:pt x="156" y="124"/>
                  <a:pt x="156" y="124"/>
                </a:cubicBezTo>
                <a:cubicBezTo>
                  <a:pt x="156" y="116"/>
                  <a:pt x="156" y="116"/>
                  <a:pt x="156" y="116"/>
                </a:cubicBezTo>
                <a:cubicBezTo>
                  <a:pt x="148" y="116"/>
                  <a:pt x="148" y="116"/>
                  <a:pt x="148" y="116"/>
                </a:cubicBezTo>
                <a:lnTo>
                  <a:pt x="148" y="124"/>
                </a:lnTo>
                <a:close/>
                <a:moveTo>
                  <a:pt x="132" y="132"/>
                </a:moveTo>
                <a:cubicBezTo>
                  <a:pt x="124" y="132"/>
                  <a:pt x="124" y="132"/>
                  <a:pt x="124" y="132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32" y="140"/>
                  <a:pt x="132" y="140"/>
                  <a:pt x="132" y="140"/>
                </a:cubicBezTo>
                <a:lnTo>
                  <a:pt x="132" y="132"/>
                </a:lnTo>
                <a:close/>
                <a:moveTo>
                  <a:pt x="148" y="156"/>
                </a:moveTo>
                <a:cubicBezTo>
                  <a:pt x="156" y="156"/>
                  <a:pt x="156" y="156"/>
                  <a:pt x="156" y="156"/>
                </a:cubicBezTo>
                <a:cubicBezTo>
                  <a:pt x="156" y="148"/>
                  <a:pt x="156" y="148"/>
                  <a:pt x="156" y="148"/>
                </a:cubicBezTo>
                <a:cubicBezTo>
                  <a:pt x="148" y="148"/>
                  <a:pt x="148" y="148"/>
                  <a:pt x="148" y="148"/>
                </a:cubicBezTo>
                <a:lnTo>
                  <a:pt x="148" y="156"/>
                </a:lnTo>
                <a:close/>
                <a:moveTo>
                  <a:pt x="132" y="156"/>
                </a:moveTo>
                <a:cubicBezTo>
                  <a:pt x="140" y="156"/>
                  <a:pt x="140" y="156"/>
                  <a:pt x="140" y="156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32" y="148"/>
                  <a:pt x="132" y="148"/>
                  <a:pt x="132" y="148"/>
                </a:cubicBezTo>
                <a:lnTo>
                  <a:pt x="132" y="156"/>
                </a:lnTo>
                <a:close/>
                <a:moveTo>
                  <a:pt x="116" y="156"/>
                </a:moveTo>
                <a:cubicBezTo>
                  <a:pt x="124" y="156"/>
                  <a:pt x="124" y="156"/>
                  <a:pt x="124" y="156"/>
                </a:cubicBezTo>
                <a:cubicBezTo>
                  <a:pt x="124" y="148"/>
                  <a:pt x="124" y="148"/>
                  <a:pt x="124" y="148"/>
                </a:cubicBezTo>
                <a:cubicBezTo>
                  <a:pt x="116" y="148"/>
                  <a:pt x="116" y="148"/>
                  <a:pt x="116" y="148"/>
                </a:cubicBezTo>
                <a:lnTo>
                  <a:pt x="116" y="156"/>
                </a:lnTo>
                <a:close/>
                <a:moveTo>
                  <a:pt x="148" y="108"/>
                </a:moveTo>
                <a:cubicBezTo>
                  <a:pt x="156" y="108"/>
                  <a:pt x="156" y="108"/>
                  <a:pt x="156" y="108"/>
                </a:cubicBezTo>
                <a:cubicBezTo>
                  <a:pt x="156" y="100"/>
                  <a:pt x="156" y="100"/>
                  <a:pt x="156" y="100"/>
                </a:cubicBezTo>
                <a:cubicBezTo>
                  <a:pt x="148" y="100"/>
                  <a:pt x="148" y="100"/>
                  <a:pt x="148" y="100"/>
                </a:cubicBezTo>
                <a:lnTo>
                  <a:pt x="148" y="108"/>
                </a:lnTo>
                <a:close/>
                <a:moveTo>
                  <a:pt x="116" y="132"/>
                </a:moveTo>
                <a:cubicBezTo>
                  <a:pt x="108" y="132"/>
                  <a:pt x="108" y="132"/>
                  <a:pt x="108" y="132"/>
                </a:cubicBezTo>
                <a:cubicBezTo>
                  <a:pt x="108" y="140"/>
                  <a:pt x="108" y="140"/>
                  <a:pt x="108" y="140"/>
                </a:cubicBezTo>
                <a:cubicBezTo>
                  <a:pt x="116" y="140"/>
                  <a:pt x="116" y="140"/>
                  <a:pt x="116" y="140"/>
                </a:cubicBezTo>
                <a:lnTo>
                  <a:pt x="116" y="132"/>
                </a:lnTo>
                <a:close/>
                <a:moveTo>
                  <a:pt x="140" y="140"/>
                </a:moveTo>
                <a:cubicBezTo>
                  <a:pt x="156" y="140"/>
                  <a:pt x="156" y="140"/>
                  <a:pt x="156" y="140"/>
                </a:cubicBezTo>
                <a:cubicBezTo>
                  <a:pt x="156" y="132"/>
                  <a:pt x="156" y="132"/>
                  <a:pt x="156" y="132"/>
                </a:cubicBezTo>
                <a:cubicBezTo>
                  <a:pt x="140" y="132"/>
                  <a:pt x="140" y="132"/>
                  <a:pt x="140" y="132"/>
                </a:cubicBezTo>
                <a:lnTo>
                  <a:pt x="140" y="140"/>
                </a:lnTo>
                <a:close/>
                <a:moveTo>
                  <a:pt x="160" y="80"/>
                </a:moveTo>
                <a:cubicBezTo>
                  <a:pt x="89" y="80"/>
                  <a:pt x="89" y="80"/>
                  <a:pt x="89" y="80"/>
                </a:cubicBezTo>
                <a:cubicBezTo>
                  <a:pt x="88" y="77"/>
                  <a:pt x="87" y="74"/>
                  <a:pt x="88" y="71"/>
                </a:cubicBezTo>
                <a:cubicBezTo>
                  <a:pt x="90" y="64"/>
                  <a:pt x="96" y="59"/>
                  <a:pt x="105" y="56"/>
                </a:cubicBezTo>
                <a:cubicBezTo>
                  <a:pt x="121" y="51"/>
                  <a:pt x="129" y="40"/>
                  <a:pt x="132" y="33"/>
                </a:cubicBezTo>
                <a:cubicBezTo>
                  <a:pt x="136" y="24"/>
                  <a:pt x="137" y="13"/>
                  <a:pt x="133" y="3"/>
                </a:cubicBezTo>
                <a:cubicBezTo>
                  <a:pt x="133" y="1"/>
                  <a:pt x="130" y="0"/>
                  <a:pt x="128" y="0"/>
                </a:cubicBezTo>
                <a:cubicBezTo>
                  <a:pt x="126" y="1"/>
                  <a:pt x="125" y="3"/>
                  <a:pt x="126" y="5"/>
                </a:cubicBezTo>
                <a:cubicBezTo>
                  <a:pt x="131" y="21"/>
                  <a:pt x="126" y="41"/>
                  <a:pt x="103" y="48"/>
                </a:cubicBezTo>
                <a:cubicBezTo>
                  <a:pt x="87" y="54"/>
                  <a:pt x="82" y="62"/>
                  <a:pt x="80" y="69"/>
                </a:cubicBezTo>
                <a:cubicBezTo>
                  <a:pt x="80" y="73"/>
                  <a:pt x="80" y="77"/>
                  <a:pt x="81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87"/>
                  <a:pt x="0" y="9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8" y="176"/>
                  <a:pt x="176" y="169"/>
                  <a:pt x="176" y="160"/>
                </a:cubicBezTo>
                <a:cubicBezTo>
                  <a:pt x="176" y="96"/>
                  <a:pt x="176" y="96"/>
                  <a:pt x="176" y="96"/>
                </a:cubicBezTo>
                <a:cubicBezTo>
                  <a:pt x="176" y="87"/>
                  <a:pt x="168" y="80"/>
                  <a:pt x="160" y="80"/>
                </a:cubicBezTo>
                <a:moveTo>
                  <a:pt x="168" y="160"/>
                </a:moveTo>
                <a:cubicBezTo>
                  <a:pt x="168" y="165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96"/>
                  <a:pt x="8" y="96"/>
                  <a:pt x="8" y="96"/>
                </a:cubicBezTo>
                <a:cubicBezTo>
                  <a:pt x="8" y="92"/>
                  <a:pt x="11" y="88"/>
                  <a:pt x="16" y="88"/>
                </a:cubicBezTo>
                <a:cubicBezTo>
                  <a:pt x="160" y="88"/>
                  <a:pt x="160" y="88"/>
                  <a:pt x="160" y="88"/>
                </a:cubicBezTo>
                <a:cubicBezTo>
                  <a:pt x="164" y="88"/>
                  <a:pt x="168" y="92"/>
                  <a:pt x="168" y="96"/>
                </a:cubicBezTo>
                <a:lnTo>
                  <a:pt x="168" y="160"/>
                </a:lnTo>
                <a:close/>
                <a:moveTo>
                  <a:pt x="36" y="156"/>
                </a:moveTo>
                <a:cubicBezTo>
                  <a:pt x="44" y="156"/>
                  <a:pt x="44" y="156"/>
                  <a:pt x="44" y="156"/>
                </a:cubicBezTo>
                <a:cubicBezTo>
                  <a:pt x="44" y="148"/>
                  <a:pt x="44" y="148"/>
                  <a:pt x="44" y="148"/>
                </a:cubicBezTo>
                <a:cubicBezTo>
                  <a:pt x="36" y="148"/>
                  <a:pt x="36" y="148"/>
                  <a:pt x="36" y="148"/>
                </a:cubicBezTo>
                <a:lnTo>
                  <a:pt x="36" y="156"/>
                </a:lnTo>
                <a:close/>
                <a:moveTo>
                  <a:pt x="36" y="132"/>
                </a:moveTo>
                <a:cubicBezTo>
                  <a:pt x="20" y="132"/>
                  <a:pt x="20" y="132"/>
                  <a:pt x="20" y="132"/>
                </a:cubicBezTo>
                <a:cubicBezTo>
                  <a:pt x="20" y="140"/>
                  <a:pt x="20" y="140"/>
                  <a:pt x="20" y="140"/>
                </a:cubicBezTo>
                <a:cubicBezTo>
                  <a:pt x="36" y="140"/>
                  <a:pt x="36" y="140"/>
                  <a:pt x="36" y="140"/>
                </a:cubicBezTo>
                <a:lnTo>
                  <a:pt x="36" y="132"/>
                </a:lnTo>
                <a:close/>
                <a:moveTo>
                  <a:pt x="28" y="116"/>
                </a:moveTo>
                <a:cubicBezTo>
                  <a:pt x="20" y="116"/>
                  <a:pt x="20" y="116"/>
                  <a:pt x="20" y="116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28" y="124"/>
                  <a:pt x="28" y="124"/>
                  <a:pt x="28" y="124"/>
                </a:cubicBezTo>
                <a:lnTo>
                  <a:pt x="28" y="116"/>
                </a:lnTo>
                <a:close/>
                <a:moveTo>
                  <a:pt x="52" y="156"/>
                </a:moveTo>
                <a:cubicBezTo>
                  <a:pt x="108" y="156"/>
                  <a:pt x="108" y="156"/>
                  <a:pt x="108" y="156"/>
                </a:cubicBezTo>
                <a:cubicBezTo>
                  <a:pt x="108" y="148"/>
                  <a:pt x="108" y="148"/>
                  <a:pt x="108" y="148"/>
                </a:cubicBezTo>
                <a:cubicBezTo>
                  <a:pt x="52" y="148"/>
                  <a:pt x="52" y="148"/>
                  <a:pt x="52" y="148"/>
                </a:cubicBezTo>
                <a:lnTo>
                  <a:pt x="52" y="156"/>
                </a:lnTo>
                <a:close/>
                <a:moveTo>
                  <a:pt x="28" y="100"/>
                </a:moveTo>
                <a:cubicBezTo>
                  <a:pt x="20" y="100"/>
                  <a:pt x="20" y="100"/>
                  <a:pt x="20" y="100"/>
                </a:cubicBezTo>
                <a:cubicBezTo>
                  <a:pt x="20" y="108"/>
                  <a:pt x="20" y="108"/>
                  <a:pt x="20" y="108"/>
                </a:cubicBezTo>
                <a:cubicBezTo>
                  <a:pt x="28" y="108"/>
                  <a:pt x="28" y="108"/>
                  <a:pt x="28" y="108"/>
                </a:cubicBezTo>
                <a:lnTo>
                  <a:pt x="28" y="100"/>
                </a:lnTo>
                <a:close/>
                <a:moveTo>
                  <a:pt x="52" y="132"/>
                </a:moveTo>
                <a:cubicBezTo>
                  <a:pt x="44" y="132"/>
                  <a:pt x="44" y="132"/>
                  <a:pt x="44" y="132"/>
                </a:cubicBezTo>
                <a:cubicBezTo>
                  <a:pt x="44" y="140"/>
                  <a:pt x="44" y="140"/>
                  <a:pt x="44" y="140"/>
                </a:cubicBezTo>
                <a:cubicBezTo>
                  <a:pt x="52" y="140"/>
                  <a:pt x="52" y="140"/>
                  <a:pt x="52" y="140"/>
                </a:cubicBezTo>
                <a:lnTo>
                  <a:pt x="52" y="132"/>
                </a:lnTo>
                <a:close/>
                <a:moveTo>
                  <a:pt x="44" y="116"/>
                </a:moveTo>
                <a:cubicBezTo>
                  <a:pt x="36" y="116"/>
                  <a:pt x="36" y="116"/>
                  <a:pt x="36" y="116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44" y="124"/>
                  <a:pt x="44" y="124"/>
                  <a:pt x="44" y="124"/>
                </a:cubicBezTo>
                <a:lnTo>
                  <a:pt x="44" y="116"/>
                </a:lnTo>
                <a:close/>
                <a:moveTo>
                  <a:pt x="20" y="156"/>
                </a:moveTo>
                <a:cubicBezTo>
                  <a:pt x="28" y="156"/>
                  <a:pt x="28" y="156"/>
                  <a:pt x="28" y="156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0" y="148"/>
                  <a:pt x="20" y="148"/>
                  <a:pt x="20" y="148"/>
                </a:cubicBezTo>
                <a:lnTo>
                  <a:pt x="20" y="1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236">
            <a:extLst>
              <a:ext uri="{FF2B5EF4-FFF2-40B4-BE49-F238E27FC236}">
                <a16:creationId xmlns:a16="http://schemas.microsoft.com/office/drawing/2014/main" id="{2BFF7B53-CFCF-40A5-934F-1BCF4D24F45B}"/>
              </a:ext>
            </a:extLst>
          </p:cNvPr>
          <p:cNvSpPr>
            <a:spLocks noEditPoints="1"/>
          </p:cNvSpPr>
          <p:nvPr/>
        </p:nvSpPr>
        <p:spPr bwMode="auto">
          <a:xfrm>
            <a:off x="9454274" y="4334862"/>
            <a:ext cx="350903" cy="350903"/>
          </a:xfrm>
          <a:custGeom>
            <a:avLst/>
            <a:gdLst>
              <a:gd name="T0" fmla="*/ 160 w 176"/>
              <a:gd name="T1" fmla="*/ 97 h 176"/>
              <a:gd name="T2" fmla="*/ 160 w 176"/>
              <a:gd name="T3" fmla="*/ 48 h 176"/>
              <a:gd name="T4" fmla="*/ 112 w 176"/>
              <a:gd name="T5" fmla="*/ 0 h 176"/>
              <a:gd name="T6" fmla="*/ 64 w 176"/>
              <a:gd name="T7" fmla="*/ 0 h 176"/>
              <a:gd name="T8" fmla="*/ 16 w 176"/>
              <a:gd name="T9" fmla="*/ 48 h 176"/>
              <a:gd name="T10" fmla="*/ 16 w 176"/>
              <a:gd name="T11" fmla="*/ 97 h 176"/>
              <a:gd name="T12" fmla="*/ 0 w 176"/>
              <a:gd name="T13" fmla="*/ 116 h 176"/>
              <a:gd name="T14" fmla="*/ 0 w 176"/>
              <a:gd name="T15" fmla="*/ 156 h 176"/>
              <a:gd name="T16" fmla="*/ 20 w 176"/>
              <a:gd name="T17" fmla="*/ 176 h 176"/>
              <a:gd name="T18" fmla="*/ 40 w 176"/>
              <a:gd name="T19" fmla="*/ 156 h 176"/>
              <a:gd name="T20" fmla="*/ 40 w 176"/>
              <a:gd name="T21" fmla="*/ 116 h 176"/>
              <a:gd name="T22" fmla="*/ 24 w 176"/>
              <a:gd name="T23" fmla="*/ 97 h 176"/>
              <a:gd name="T24" fmla="*/ 24 w 176"/>
              <a:gd name="T25" fmla="*/ 48 h 176"/>
              <a:gd name="T26" fmla="*/ 64 w 176"/>
              <a:gd name="T27" fmla="*/ 8 h 176"/>
              <a:gd name="T28" fmla="*/ 112 w 176"/>
              <a:gd name="T29" fmla="*/ 8 h 176"/>
              <a:gd name="T30" fmla="*/ 152 w 176"/>
              <a:gd name="T31" fmla="*/ 48 h 176"/>
              <a:gd name="T32" fmla="*/ 152 w 176"/>
              <a:gd name="T33" fmla="*/ 97 h 176"/>
              <a:gd name="T34" fmla="*/ 136 w 176"/>
              <a:gd name="T35" fmla="*/ 116 h 176"/>
              <a:gd name="T36" fmla="*/ 136 w 176"/>
              <a:gd name="T37" fmla="*/ 156 h 176"/>
              <a:gd name="T38" fmla="*/ 156 w 176"/>
              <a:gd name="T39" fmla="*/ 176 h 176"/>
              <a:gd name="T40" fmla="*/ 176 w 176"/>
              <a:gd name="T41" fmla="*/ 156 h 176"/>
              <a:gd name="T42" fmla="*/ 176 w 176"/>
              <a:gd name="T43" fmla="*/ 116 h 176"/>
              <a:gd name="T44" fmla="*/ 160 w 176"/>
              <a:gd name="T45" fmla="*/ 97 h 176"/>
              <a:gd name="T46" fmla="*/ 32 w 176"/>
              <a:gd name="T47" fmla="*/ 116 h 176"/>
              <a:gd name="T48" fmla="*/ 32 w 176"/>
              <a:gd name="T49" fmla="*/ 156 h 176"/>
              <a:gd name="T50" fmla="*/ 20 w 176"/>
              <a:gd name="T51" fmla="*/ 168 h 176"/>
              <a:gd name="T52" fmla="*/ 8 w 176"/>
              <a:gd name="T53" fmla="*/ 156 h 176"/>
              <a:gd name="T54" fmla="*/ 8 w 176"/>
              <a:gd name="T55" fmla="*/ 116 h 176"/>
              <a:gd name="T56" fmla="*/ 20 w 176"/>
              <a:gd name="T57" fmla="*/ 104 h 176"/>
              <a:gd name="T58" fmla="*/ 32 w 176"/>
              <a:gd name="T59" fmla="*/ 116 h 176"/>
              <a:gd name="T60" fmla="*/ 168 w 176"/>
              <a:gd name="T61" fmla="*/ 156 h 176"/>
              <a:gd name="T62" fmla="*/ 156 w 176"/>
              <a:gd name="T63" fmla="*/ 168 h 176"/>
              <a:gd name="T64" fmla="*/ 144 w 176"/>
              <a:gd name="T65" fmla="*/ 156 h 176"/>
              <a:gd name="T66" fmla="*/ 144 w 176"/>
              <a:gd name="T67" fmla="*/ 116 h 176"/>
              <a:gd name="T68" fmla="*/ 156 w 176"/>
              <a:gd name="T69" fmla="*/ 104 h 176"/>
              <a:gd name="T70" fmla="*/ 168 w 176"/>
              <a:gd name="T71" fmla="*/ 116 h 176"/>
              <a:gd name="T72" fmla="*/ 168 w 176"/>
              <a:gd name="T73" fmla="*/ 15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76">
                <a:moveTo>
                  <a:pt x="160" y="97"/>
                </a:moveTo>
                <a:cubicBezTo>
                  <a:pt x="160" y="48"/>
                  <a:pt x="160" y="48"/>
                  <a:pt x="160" y="48"/>
                </a:cubicBezTo>
                <a:cubicBezTo>
                  <a:pt x="160" y="22"/>
                  <a:pt x="138" y="0"/>
                  <a:pt x="112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37" y="0"/>
                  <a:pt x="16" y="22"/>
                  <a:pt x="16" y="48"/>
                </a:cubicBezTo>
                <a:cubicBezTo>
                  <a:pt x="16" y="97"/>
                  <a:pt x="16" y="97"/>
                  <a:pt x="16" y="97"/>
                </a:cubicBezTo>
                <a:cubicBezTo>
                  <a:pt x="7" y="99"/>
                  <a:pt x="0" y="107"/>
                  <a:pt x="0" y="116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9" y="176"/>
                  <a:pt x="20" y="176"/>
                </a:cubicBezTo>
                <a:cubicBezTo>
                  <a:pt x="31" y="176"/>
                  <a:pt x="40" y="167"/>
                  <a:pt x="40" y="156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40" y="107"/>
                  <a:pt x="33" y="99"/>
                  <a:pt x="24" y="97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26"/>
                  <a:pt x="42" y="8"/>
                  <a:pt x="6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34" y="8"/>
                  <a:pt x="152" y="26"/>
                  <a:pt x="152" y="48"/>
                </a:cubicBezTo>
                <a:cubicBezTo>
                  <a:pt x="152" y="97"/>
                  <a:pt x="152" y="97"/>
                  <a:pt x="152" y="97"/>
                </a:cubicBezTo>
                <a:cubicBezTo>
                  <a:pt x="143" y="99"/>
                  <a:pt x="136" y="107"/>
                  <a:pt x="136" y="116"/>
                </a:cubicBezTo>
                <a:cubicBezTo>
                  <a:pt x="136" y="156"/>
                  <a:pt x="136" y="156"/>
                  <a:pt x="136" y="156"/>
                </a:cubicBezTo>
                <a:cubicBezTo>
                  <a:pt x="136" y="167"/>
                  <a:pt x="145" y="176"/>
                  <a:pt x="156" y="176"/>
                </a:cubicBezTo>
                <a:cubicBezTo>
                  <a:pt x="167" y="176"/>
                  <a:pt x="176" y="167"/>
                  <a:pt x="176" y="156"/>
                </a:cubicBezTo>
                <a:cubicBezTo>
                  <a:pt x="176" y="116"/>
                  <a:pt x="176" y="116"/>
                  <a:pt x="176" y="116"/>
                </a:cubicBezTo>
                <a:cubicBezTo>
                  <a:pt x="176" y="107"/>
                  <a:pt x="169" y="99"/>
                  <a:pt x="160" y="97"/>
                </a:cubicBezTo>
                <a:moveTo>
                  <a:pt x="32" y="116"/>
                </a:moveTo>
                <a:cubicBezTo>
                  <a:pt x="32" y="156"/>
                  <a:pt x="32" y="156"/>
                  <a:pt x="32" y="156"/>
                </a:cubicBezTo>
                <a:cubicBezTo>
                  <a:pt x="32" y="163"/>
                  <a:pt x="26" y="168"/>
                  <a:pt x="20" y="168"/>
                </a:cubicBezTo>
                <a:cubicBezTo>
                  <a:pt x="13" y="168"/>
                  <a:pt x="8" y="163"/>
                  <a:pt x="8" y="156"/>
                </a:cubicBezTo>
                <a:cubicBezTo>
                  <a:pt x="8" y="116"/>
                  <a:pt x="8" y="116"/>
                  <a:pt x="8" y="116"/>
                </a:cubicBezTo>
                <a:cubicBezTo>
                  <a:pt x="8" y="110"/>
                  <a:pt x="13" y="104"/>
                  <a:pt x="20" y="104"/>
                </a:cubicBezTo>
                <a:cubicBezTo>
                  <a:pt x="26" y="104"/>
                  <a:pt x="32" y="110"/>
                  <a:pt x="32" y="116"/>
                </a:cubicBezTo>
                <a:moveTo>
                  <a:pt x="168" y="156"/>
                </a:moveTo>
                <a:cubicBezTo>
                  <a:pt x="168" y="163"/>
                  <a:pt x="162" y="168"/>
                  <a:pt x="156" y="168"/>
                </a:cubicBezTo>
                <a:cubicBezTo>
                  <a:pt x="149" y="168"/>
                  <a:pt x="144" y="163"/>
                  <a:pt x="144" y="156"/>
                </a:cubicBezTo>
                <a:cubicBezTo>
                  <a:pt x="144" y="116"/>
                  <a:pt x="144" y="116"/>
                  <a:pt x="144" y="116"/>
                </a:cubicBezTo>
                <a:cubicBezTo>
                  <a:pt x="144" y="110"/>
                  <a:pt x="149" y="104"/>
                  <a:pt x="156" y="104"/>
                </a:cubicBezTo>
                <a:cubicBezTo>
                  <a:pt x="162" y="104"/>
                  <a:pt x="168" y="110"/>
                  <a:pt x="168" y="116"/>
                </a:cubicBezTo>
                <a:lnTo>
                  <a:pt x="168" y="1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237">
            <a:extLst>
              <a:ext uri="{FF2B5EF4-FFF2-40B4-BE49-F238E27FC236}">
                <a16:creationId xmlns:a16="http://schemas.microsoft.com/office/drawing/2014/main" id="{D66EE77D-6EAC-46C0-AED5-08435D1B1A85}"/>
              </a:ext>
            </a:extLst>
          </p:cNvPr>
          <p:cNvSpPr>
            <a:spLocks noEditPoints="1"/>
          </p:cNvSpPr>
          <p:nvPr/>
        </p:nvSpPr>
        <p:spPr bwMode="auto">
          <a:xfrm>
            <a:off x="10106318" y="4334862"/>
            <a:ext cx="352863" cy="350903"/>
          </a:xfrm>
          <a:custGeom>
            <a:avLst/>
            <a:gdLst>
              <a:gd name="T0" fmla="*/ 160 w 176"/>
              <a:gd name="T1" fmla="*/ 112 h 176"/>
              <a:gd name="T2" fmla="*/ 160 w 176"/>
              <a:gd name="T3" fmla="*/ 48 h 176"/>
              <a:gd name="T4" fmla="*/ 112 w 176"/>
              <a:gd name="T5" fmla="*/ 0 h 176"/>
              <a:gd name="T6" fmla="*/ 64 w 176"/>
              <a:gd name="T7" fmla="*/ 0 h 176"/>
              <a:gd name="T8" fmla="*/ 16 w 176"/>
              <a:gd name="T9" fmla="*/ 48 h 176"/>
              <a:gd name="T10" fmla="*/ 16 w 176"/>
              <a:gd name="T11" fmla="*/ 112 h 176"/>
              <a:gd name="T12" fmla="*/ 0 w 176"/>
              <a:gd name="T13" fmla="*/ 128 h 176"/>
              <a:gd name="T14" fmla="*/ 0 w 176"/>
              <a:gd name="T15" fmla="*/ 144 h 176"/>
              <a:gd name="T16" fmla="*/ 16 w 176"/>
              <a:gd name="T17" fmla="*/ 160 h 176"/>
              <a:gd name="T18" fmla="*/ 16 w 176"/>
              <a:gd name="T19" fmla="*/ 160 h 176"/>
              <a:gd name="T20" fmla="*/ 36 w 176"/>
              <a:gd name="T21" fmla="*/ 176 h 176"/>
              <a:gd name="T22" fmla="*/ 56 w 176"/>
              <a:gd name="T23" fmla="*/ 156 h 176"/>
              <a:gd name="T24" fmla="*/ 56 w 176"/>
              <a:gd name="T25" fmla="*/ 116 h 176"/>
              <a:gd name="T26" fmla="*/ 36 w 176"/>
              <a:gd name="T27" fmla="*/ 96 h 176"/>
              <a:gd name="T28" fmla="*/ 24 w 176"/>
              <a:gd name="T29" fmla="*/ 100 h 176"/>
              <a:gd name="T30" fmla="*/ 24 w 176"/>
              <a:gd name="T31" fmla="*/ 48 h 176"/>
              <a:gd name="T32" fmla="*/ 64 w 176"/>
              <a:gd name="T33" fmla="*/ 8 h 176"/>
              <a:gd name="T34" fmla="*/ 112 w 176"/>
              <a:gd name="T35" fmla="*/ 8 h 176"/>
              <a:gd name="T36" fmla="*/ 152 w 176"/>
              <a:gd name="T37" fmla="*/ 48 h 176"/>
              <a:gd name="T38" fmla="*/ 152 w 176"/>
              <a:gd name="T39" fmla="*/ 100 h 176"/>
              <a:gd name="T40" fmla="*/ 140 w 176"/>
              <a:gd name="T41" fmla="*/ 96 h 176"/>
              <a:gd name="T42" fmla="*/ 120 w 176"/>
              <a:gd name="T43" fmla="*/ 116 h 176"/>
              <a:gd name="T44" fmla="*/ 120 w 176"/>
              <a:gd name="T45" fmla="*/ 156 h 176"/>
              <a:gd name="T46" fmla="*/ 140 w 176"/>
              <a:gd name="T47" fmla="*/ 176 h 176"/>
              <a:gd name="T48" fmla="*/ 159 w 176"/>
              <a:gd name="T49" fmla="*/ 160 h 176"/>
              <a:gd name="T50" fmla="*/ 160 w 176"/>
              <a:gd name="T51" fmla="*/ 160 h 176"/>
              <a:gd name="T52" fmla="*/ 176 w 176"/>
              <a:gd name="T53" fmla="*/ 144 h 176"/>
              <a:gd name="T54" fmla="*/ 176 w 176"/>
              <a:gd name="T55" fmla="*/ 128 h 176"/>
              <a:gd name="T56" fmla="*/ 160 w 176"/>
              <a:gd name="T57" fmla="*/ 112 h 176"/>
              <a:gd name="T58" fmla="*/ 16 w 176"/>
              <a:gd name="T59" fmla="*/ 152 h 176"/>
              <a:gd name="T60" fmla="*/ 8 w 176"/>
              <a:gd name="T61" fmla="*/ 144 h 176"/>
              <a:gd name="T62" fmla="*/ 8 w 176"/>
              <a:gd name="T63" fmla="*/ 128 h 176"/>
              <a:gd name="T64" fmla="*/ 16 w 176"/>
              <a:gd name="T65" fmla="*/ 120 h 176"/>
              <a:gd name="T66" fmla="*/ 16 w 176"/>
              <a:gd name="T67" fmla="*/ 152 h 176"/>
              <a:gd name="T68" fmla="*/ 36 w 176"/>
              <a:gd name="T69" fmla="*/ 104 h 176"/>
              <a:gd name="T70" fmla="*/ 48 w 176"/>
              <a:gd name="T71" fmla="*/ 116 h 176"/>
              <a:gd name="T72" fmla="*/ 48 w 176"/>
              <a:gd name="T73" fmla="*/ 156 h 176"/>
              <a:gd name="T74" fmla="*/ 36 w 176"/>
              <a:gd name="T75" fmla="*/ 168 h 176"/>
              <a:gd name="T76" fmla="*/ 24 w 176"/>
              <a:gd name="T77" fmla="*/ 156 h 176"/>
              <a:gd name="T78" fmla="*/ 24 w 176"/>
              <a:gd name="T79" fmla="*/ 116 h 176"/>
              <a:gd name="T80" fmla="*/ 36 w 176"/>
              <a:gd name="T81" fmla="*/ 104 h 176"/>
              <a:gd name="T82" fmla="*/ 152 w 176"/>
              <a:gd name="T83" fmla="*/ 156 h 176"/>
              <a:gd name="T84" fmla="*/ 140 w 176"/>
              <a:gd name="T85" fmla="*/ 168 h 176"/>
              <a:gd name="T86" fmla="*/ 128 w 176"/>
              <a:gd name="T87" fmla="*/ 156 h 176"/>
              <a:gd name="T88" fmla="*/ 128 w 176"/>
              <a:gd name="T89" fmla="*/ 116 h 176"/>
              <a:gd name="T90" fmla="*/ 140 w 176"/>
              <a:gd name="T91" fmla="*/ 104 h 176"/>
              <a:gd name="T92" fmla="*/ 152 w 176"/>
              <a:gd name="T93" fmla="*/ 116 h 176"/>
              <a:gd name="T94" fmla="*/ 152 w 176"/>
              <a:gd name="T95" fmla="*/ 156 h 176"/>
              <a:gd name="T96" fmla="*/ 168 w 176"/>
              <a:gd name="T97" fmla="*/ 144 h 176"/>
              <a:gd name="T98" fmla="*/ 160 w 176"/>
              <a:gd name="T99" fmla="*/ 152 h 176"/>
              <a:gd name="T100" fmla="*/ 160 w 176"/>
              <a:gd name="T101" fmla="*/ 120 h 176"/>
              <a:gd name="T102" fmla="*/ 168 w 176"/>
              <a:gd name="T103" fmla="*/ 128 h 176"/>
              <a:gd name="T104" fmla="*/ 168 w 176"/>
              <a:gd name="T105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60" y="112"/>
                </a:moveTo>
                <a:cubicBezTo>
                  <a:pt x="160" y="48"/>
                  <a:pt x="160" y="48"/>
                  <a:pt x="160" y="48"/>
                </a:cubicBezTo>
                <a:cubicBezTo>
                  <a:pt x="160" y="22"/>
                  <a:pt x="138" y="0"/>
                  <a:pt x="112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37" y="0"/>
                  <a:pt x="16" y="22"/>
                  <a:pt x="16" y="48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7" y="112"/>
                  <a:pt x="0" y="119"/>
                  <a:pt x="0" y="128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53"/>
                  <a:pt x="7" y="160"/>
                  <a:pt x="16" y="160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18" y="169"/>
                  <a:pt x="26" y="176"/>
                  <a:pt x="36" y="176"/>
                </a:cubicBezTo>
                <a:cubicBezTo>
                  <a:pt x="47" y="176"/>
                  <a:pt x="56" y="167"/>
                  <a:pt x="56" y="156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05"/>
                  <a:pt x="47" y="96"/>
                  <a:pt x="36" y="96"/>
                </a:cubicBezTo>
                <a:cubicBezTo>
                  <a:pt x="31" y="96"/>
                  <a:pt x="27" y="98"/>
                  <a:pt x="24" y="100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26"/>
                  <a:pt x="42" y="8"/>
                  <a:pt x="6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34" y="8"/>
                  <a:pt x="152" y="26"/>
                  <a:pt x="152" y="48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48" y="98"/>
                  <a:pt x="144" y="96"/>
                  <a:pt x="140" y="96"/>
                </a:cubicBezTo>
                <a:cubicBezTo>
                  <a:pt x="129" y="96"/>
                  <a:pt x="120" y="105"/>
                  <a:pt x="120" y="116"/>
                </a:cubicBezTo>
                <a:cubicBezTo>
                  <a:pt x="120" y="156"/>
                  <a:pt x="120" y="156"/>
                  <a:pt x="120" y="156"/>
                </a:cubicBezTo>
                <a:cubicBezTo>
                  <a:pt x="120" y="167"/>
                  <a:pt x="129" y="176"/>
                  <a:pt x="140" y="176"/>
                </a:cubicBezTo>
                <a:cubicBezTo>
                  <a:pt x="149" y="176"/>
                  <a:pt x="157" y="169"/>
                  <a:pt x="159" y="160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168" y="160"/>
                  <a:pt x="176" y="153"/>
                  <a:pt x="176" y="144"/>
                </a:cubicBezTo>
                <a:cubicBezTo>
                  <a:pt x="176" y="128"/>
                  <a:pt x="176" y="128"/>
                  <a:pt x="176" y="128"/>
                </a:cubicBezTo>
                <a:cubicBezTo>
                  <a:pt x="176" y="119"/>
                  <a:pt x="168" y="112"/>
                  <a:pt x="160" y="112"/>
                </a:cubicBezTo>
                <a:moveTo>
                  <a:pt x="16" y="152"/>
                </a:moveTo>
                <a:cubicBezTo>
                  <a:pt x="11" y="152"/>
                  <a:pt x="8" y="149"/>
                  <a:pt x="8" y="144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24"/>
                  <a:pt x="11" y="120"/>
                  <a:pt x="16" y="120"/>
                </a:cubicBezTo>
                <a:lnTo>
                  <a:pt x="16" y="152"/>
                </a:lnTo>
                <a:close/>
                <a:moveTo>
                  <a:pt x="36" y="104"/>
                </a:moveTo>
                <a:cubicBezTo>
                  <a:pt x="42" y="104"/>
                  <a:pt x="48" y="110"/>
                  <a:pt x="48" y="116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48" y="163"/>
                  <a:pt x="42" y="168"/>
                  <a:pt x="36" y="168"/>
                </a:cubicBezTo>
                <a:cubicBezTo>
                  <a:pt x="29" y="168"/>
                  <a:pt x="24" y="163"/>
                  <a:pt x="24" y="156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4" y="110"/>
                  <a:pt x="29" y="104"/>
                  <a:pt x="36" y="104"/>
                </a:cubicBezTo>
                <a:moveTo>
                  <a:pt x="152" y="156"/>
                </a:moveTo>
                <a:cubicBezTo>
                  <a:pt x="152" y="163"/>
                  <a:pt x="146" y="168"/>
                  <a:pt x="140" y="168"/>
                </a:cubicBezTo>
                <a:cubicBezTo>
                  <a:pt x="133" y="168"/>
                  <a:pt x="128" y="163"/>
                  <a:pt x="128" y="156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8" y="110"/>
                  <a:pt x="133" y="104"/>
                  <a:pt x="140" y="104"/>
                </a:cubicBezTo>
                <a:cubicBezTo>
                  <a:pt x="146" y="104"/>
                  <a:pt x="152" y="110"/>
                  <a:pt x="152" y="116"/>
                </a:cubicBezTo>
                <a:lnTo>
                  <a:pt x="152" y="156"/>
                </a:lnTo>
                <a:close/>
                <a:moveTo>
                  <a:pt x="168" y="144"/>
                </a:moveTo>
                <a:cubicBezTo>
                  <a:pt x="168" y="149"/>
                  <a:pt x="164" y="152"/>
                  <a:pt x="160" y="152"/>
                </a:cubicBezTo>
                <a:cubicBezTo>
                  <a:pt x="160" y="120"/>
                  <a:pt x="160" y="120"/>
                  <a:pt x="160" y="120"/>
                </a:cubicBezTo>
                <a:cubicBezTo>
                  <a:pt x="164" y="120"/>
                  <a:pt x="168" y="124"/>
                  <a:pt x="168" y="128"/>
                </a:cubicBezTo>
                <a:lnTo>
                  <a:pt x="168" y="14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241">
            <a:extLst>
              <a:ext uri="{FF2B5EF4-FFF2-40B4-BE49-F238E27FC236}">
                <a16:creationId xmlns:a16="http://schemas.microsoft.com/office/drawing/2014/main" id="{EFA54533-98D7-408C-8715-55F4C66882FE}"/>
              </a:ext>
            </a:extLst>
          </p:cNvPr>
          <p:cNvSpPr>
            <a:spLocks noEditPoints="1"/>
          </p:cNvSpPr>
          <p:nvPr/>
        </p:nvSpPr>
        <p:spPr bwMode="auto">
          <a:xfrm>
            <a:off x="8204366" y="5024138"/>
            <a:ext cx="352863" cy="319538"/>
          </a:xfrm>
          <a:custGeom>
            <a:avLst/>
            <a:gdLst>
              <a:gd name="T0" fmla="*/ 160 w 176"/>
              <a:gd name="T1" fmla="*/ 56 h 160"/>
              <a:gd name="T2" fmla="*/ 160 w 176"/>
              <a:gd name="T3" fmla="*/ 12 h 160"/>
              <a:gd name="T4" fmla="*/ 148 w 176"/>
              <a:gd name="T5" fmla="*/ 0 h 160"/>
              <a:gd name="T6" fmla="*/ 136 w 176"/>
              <a:gd name="T7" fmla="*/ 12 h 160"/>
              <a:gd name="T8" fmla="*/ 136 w 176"/>
              <a:gd name="T9" fmla="*/ 16 h 160"/>
              <a:gd name="T10" fmla="*/ 19 w 176"/>
              <a:gd name="T11" fmla="*/ 53 h 160"/>
              <a:gd name="T12" fmla="*/ 16 w 176"/>
              <a:gd name="T13" fmla="*/ 52 h 160"/>
              <a:gd name="T14" fmla="*/ 8 w 176"/>
              <a:gd name="T15" fmla="*/ 52 h 160"/>
              <a:gd name="T16" fmla="*/ 0 w 176"/>
              <a:gd name="T17" fmla="*/ 60 h 160"/>
              <a:gd name="T18" fmla="*/ 0 w 176"/>
              <a:gd name="T19" fmla="*/ 100 h 160"/>
              <a:gd name="T20" fmla="*/ 8 w 176"/>
              <a:gd name="T21" fmla="*/ 108 h 160"/>
              <a:gd name="T22" fmla="*/ 16 w 176"/>
              <a:gd name="T23" fmla="*/ 108 h 160"/>
              <a:gd name="T24" fmla="*/ 19 w 176"/>
              <a:gd name="T25" fmla="*/ 107 h 160"/>
              <a:gd name="T26" fmla="*/ 38 w 176"/>
              <a:gd name="T27" fmla="*/ 113 h 160"/>
              <a:gd name="T28" fmla="*/ 37 w 176"/>
              <a:gd name="T29" fmla="*/ 118 h 160"/>
              <a:gd name="T30" fmla="*/ 47 w 176"/>
              <a:gd name="T31" fmla="*/ 138 h 160"/>
              <a:gd name="T32" fmla="*/ 89 w 176"/>
              <a:gd name="T33" fmla="*/ 152 h 160"/>
              <a:gd name="T34" fmla="*/ 109 w 176"/>
              <a:gd name="T35" fmla="*/ 141 h 160"/>
              <a:gd name="T36" fmla="*/ 110 w 176"/>
              <a:gd name="T37" fmla="*/ 137 h 160"/>
              <a:gd name="T38" fmla="*/ 136 w 176"/>
              <a:gd name="T39" fmla="*/ 145 h 160"/>
              <a:gd name="T40" fmla="*/ 136 w 176"/>
              <a:gd name="T41" fmla="*/ 148 h 160"/>
              <a:gd name="T42" fmla="*/ 148 w 176"/>
              <a:gd name="T43" fmla="*/ 160 h 160"/>
              <a:gd name="T44" fmla="*/ 160 w 176"/>
              <a:gd name="T45" fmla="*/ 148 h 160"/>
              <a:gd name="T46" fmla="*/ 160 w 176"/>
              <a:gd name="T47" fmla="*/ 104 h 160"/>
              <a:gd name="T48" fmla="*/ 176 w 176"/>
              <a:gd name="T49" fmla="*/ 88 h 160"/>
              <a:gd name="T50" fmla="*/ 176 w 176"/>
              <a:gd name="T51" fmla="*/ 72 h 160"/>
              <a:gd name="T52" fmla="*/ 160 w 176"/>
              <a:gd name="T53" fmla="*/ 56 h 160"/>
              <a:gd name="T54" fmla="*/ 16 w 176"/>
              <a:gd name="T55" fmla="*/ 100 h 160"/>
              <a:gd name="T56" fmla="*/ 8 w 176"/>
              <a:gd name="T57" fmla="*/ 100 h 160"/>
              <a:gd name="T58" fmla="*/ 8 w 176"/>
              <a:gd name="T59" fmla="*/ 60 h 160"/>
              <a:gd name="T60" fmla="*/ 16 w 176"/>
              <a:gd name="T61" fmla="*/ 60 h 160"/>
              <a:gd name="T62" fmla="*/ 16 w 176"/>
              <a:gd name="T63" fmla="*/ 100 h 160"/>
              <a:gd name="T64" fmla="*/ 101 w 176"/>
              <a:gd name="T65" fmla="*/ 139 h 160"/>
              <a:gd name="T66" fmla="*/ 91 w 176"/>
              <a:gd name="T67" fmla="*/ 144 h 160"/>
              <a:gd name="T68" fmla="*/ 49 w 176"/>
              <a:gd name="T69" fmla="*/ 131 h 160"/>
              <a:gd name="T70" fmla="*/ 44 w 176"/>
              <a:gd name="T71" fmla="*/ 121 h 160"/>
              <a:gd name="T72" fmla="*/ 46 w 176"/>
              <a:gd name="T73" fmla="*/ 116 h 160"/>
              <a:gd name="T74" fmla="*/ 103 w 176"/>
              <a:gd name="T75" fmla="*/ 134 h 160"/>
              <a:gd name="T76" fmla="*/ 101 w 176"/>
              <a:gd name="T77" fmla="*/ 139 h 160"/>
              <a:gd name="T78" fmla="*/ 136 w 176"/>
              <a:gd name="T79" fmla="*/ 137 h 160"/>
              <a:gd name="T80" fmla="*/ 24 w 176"/>
              <a:gd name="T81" fmla="*/ 100 h 160"/>
              <a:gd name="T82" fmla="*/ 24 w 176"/>
              <a:gd name="T83" fmla="*/ 100 h 160"/>
              <a:gd name="T84" fmla="*/ 24 w 176"/>
              <a:gd name="T85" fmla="*/ 60 h 160"/>
              <a:gd name="T86" fmla="*/ 24 w 176"/>
              <a:gd name="T87" fmla="*/ 60 h 160"/>
              <a:gd name="T88" fmla="*/ 136 w 176"/>
              <a:gd name="T89" fmla="*/ 24 h 160"/>
              <a:gd name="T90" fmla="*/ 136 w 176"/>
              <a:gd name="T91" fmla="*/ 137 h 160"/>
              <a:gd name="T92" fmla="*/ 152 w 176"/>
              <a:gd name="T93" fmla="*/ 148 h 160"/>
              <a:gd name="T94" fmla="*/ 148 w 176"/>
              <a:gd name="T95" fmla="*/ 152 h 160"/>
              <a:gd name="T96" fmla="*/ 144 w 176"/>
              <a:gd name="T97" fmla="*/ 148 h 160"/>
              <a:gd name="T98" fmla="*/ 144 w 176"/>
              <a:gd name="T99" fmla="*/ 12 h 160"/>
              <a:gd name="T100" fmla="*/ 148 w 176"/>
              <a:gd name="T101" fmla="*/ 8 h 160"/>
              <a:gd name="T102" fmla="*/ 152 w 176"/>
              <a:gd name="T103" fmla="*/ 12 h 160"/>
              <a:gd name="T104" fmla="*/ 152 w 176"/>
              <a:gd name="T105" fmla="*/ 148 h 160"/>
              <a:gd name="T106" fmla="*/ 168 w 176"/>
              <a:gd name="T107" fmla="*/ 88 h 160"/>
              <a:gd name="T108" fmla="*/ 160 w 176"/>
              <a:gd name="T109" fmla="*/ 96 h 160"/>
              <a:gd name="T110" fmla="*/ 160 w 176"/>
              <a:gd name="T111" fmla="*/ 64 h 160"/>
              <a:gd name="T112" fmla="*/ 168 w 176"/>
              <a:gd name="T113" fmla="*/ 72 h 160"/>
              <a:gd name="T114" fmla="*/ 168 w 176"/>
              <a:gd name="T115" fmla="*/ 8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6" h="160">
                <a:moveTo>
                  <a:pt x="160" y="56"/>
                </a:moveTo>
                <a:cubicBezTo>
                  <a:pt x="160" y="12"/>
                  <a:pt x="160" y="12"/>
                  <a:pt x="160" y="12"/>
                </a:cubicBezTo>
                <a:cubicBezTo>
                  <a:pt x="160" y="6"/>
                  <a:pt x="154" y="0"/>
                  <a:pt x="148" y="0"/>
                </a:cubicBezTo>
                <a:cubicBezTo>
                  <a:pt x="141" y="0"/>
                  <a:pt x="136" y="6"/>
                  <a:pt x="136" y="12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19" y="53"/>
                  <a:pt x="19" y="53"/>
                  <a:pt x="19" y="53"/>
                </a:cubicBezTo>
                <a:cubicBezTo>
                  <a:pt x="18" y="53"/>
                  <a:pt x="17" y="52"/>
                  <a:pt x="16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3" y="52"/>
                  <a:pt x="0" y="56"/>
                  <a:pt x="0" y="6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5"/>
                  <a:pt x="3" y="108"/>
                  <a:pt x="8" y="108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7" y="108"/>
                  <a:pt x="18" y="108"/>
                  <a:pt x="19" y="107"/>
                </a:cubicBezTo>
                <a:cubicBezTo>
                  <a:pt x="38" y="113"/>
                  <a:pt x="38" y="113"/>
                  <a:pt x="38" y="113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34" y="127"/>
                  <a:pt x="39" y="136"/>
                  <a:pt x="47" y="138"/>
                </a:cubicBezTo>
                <a:cubicBezTo>
                  <a:pt x="89" y="152"/>
                  <a:pt x="89" y="152"/>
                  <a:pt x="89" y="152"/>
                </a:cubicBezTo>
                <a:cubicBezTo>
                  <a:pt x="97" y="155"/>
                  <a:pt x="106" y="150"/>
                  <a:pt x="109" y="141"/>
                </a:cubicBezTo>
                <a:cubicBezTo>
                  <a:pt x="110" y="137"/>
                  <a:pt x="110" y="137"/>
                  <a:pt x="110" y="137"/>
                </a:cubicBezTo>
                <a:cubicBezTo>
                  <a:pt x="136" y="145"/>
                  <a:pt x="136" y="145"/>
                  <a:pt x="136" y="145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55"/>
                  <a:pt x="141" y="160"/>
                  <a:pt x="148" y="160"/>
                </a:cubicBezTo>
                <a:cubicBezTo>
                  <a:pt x="154" y="160"/>
                  <a:pt x="160" y="155"/>
                  <a:pt x="160" y="148"/>
                </a:cubicBezTo>
                <a:cubicBezTo>
                  <a:pt x="160" y="104"/>
                  <a:pt x="160" y="104"/>
                  <a:pt x="160" y="104"/>
                </a:cubicBezTo>
                <a:cubicBezTo>
                  <a:pt x="168" y="104"/>
                  <a:pt x="176" y="97"/>
                  <a:pt x="176" y="88"/>
                </a:cubicBezTo>
                <a:cubicBezTo>
                  <a:pt x="176" y="72"/>
                  <a:pt x="176" y="72"/>
                  <a:pt x="176" y="72"/>
                </a:cubicBezTo>
                <a:cubicBezTo>
                  <a:pt x="176" y="63"/>
                  <a:pt x="168" y="56"/>
                  <a:pt x="160" y="56"/>
                </a:cubicBezTo>
                <a:moveTo>
                  <a:pt x="16" y="100"/>
                </a:moveTo>
                <a:cubicBezTo>
                  <a:pt x="8" y="100"/>
                  <a:pt x="8" y="100"/>
                  <a:pt x="8" y="100"/>
                </a:cubicBezTo>
                <a:cubicBezTo>
                  <a:pt x="8" y="60"/>
                  <a:pt x="8" y="60"/>
                  <a:pt x="8" y="60"/>
                </a:cubicBezTo>
                <a:cubicBezTo>
                  <a:pt x="16" y="60"/>
                  <a:pt x="16" y="60"/>
                  <a:pt x="16" y="60"/>
                </a:cubicBezTo>
                <a:lnTo>
                  <a:pt x="16" y="100"/>
                </a:lnTo>
                <a:close/>
                <a:moveTo>
                  <a:pt x="101" y="139"/>
                </a:moveTo>
                <a:cubicBezTo>
                  <a:pt x="100" y="143"/>
                  <a:pt x="96" y="146"/>
                  <a:pt x="91" y="144"/>
                </a:cubicBezTo>
                <a:cubicBezTo>
                  <a:pt x="49" y="131"/>
                  <a:pt x="49" y="131"/>
                  <a:pt x="49" y="131"/>
                </a:cubicBezTo>
                <a:cubicBezTo>
                  <a:pt x="45" y="130"/>
                  <a:pt x="43" y="125"/>
                  <a:pt x="44" y="121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103" y="134"/>
                  <a:pt x="103" y="134"/>
                  <a:pt x="103" y="134"/>
                </a:cubicBezTo>
                <a:lnTo>
                  <a:pt x="101" y="139"/>
                </a:lnTo>
                <a:close/>
                <a:moveTo>
                  <a:pt x="136" y="137"/>
                </a:moveTo>
                <a:cubicBezTo>
                  <a:pt x="24" y="100"/>
                  <a:pt x="24" y="100"/>
                  <a:pt x="24" y="100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136" y="24"/>
                  <a:pt x="136" y="24"/>
                  <a:pt x="136" y="24"/>
                </a:cubicBezTo>
                <a:lnTo>
                  <a:pt x="136" y="137"/>
                </a:lnTo>
                <a:close/>
                <a:moveTo>
                  <a:pt x="152" y="148"/>
                </a:moveTo>
                <a:cubicBezTo>
                  <a:pt x="152" y="151"/>
                  <a:pt x="150" y="152"/>
                  <a:pt x="148" y="152"/>
                </a:cubicBezTo>
                <a:cubicBezTo>
                  <a:pt x="145" y="152"/>
                  <a:pt x="144" y="151"/>
                  <a:pt x="144" y="148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5" y="8"/>
                  <a:pt x="148" y="8"/>
                </a:cubicBezTo>
                <a:cubicBezTo>
                  <a:pt x="150" y="8"/>
                  <a:pt x="152" y="10"/>
                  <a:pt x="152" y="12"/>
                </a:cubicBezTo>
                <a:lnTo>
                  <a:pt x="152" y="148"/>
                </a:lnTo>
                <a:close/>
                <a:moveTo>
                  <a:pt x="168" y="88"/>
                </a:moveTo>
                <a:cubicBezTo>
                  <a:pt x="168" y="93"/>
                  <a:pt x="164" y="96"/>
                  <a:pt x="160" y="96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4" y="64"/>
                  <a:pt x="168" y="68"/>
                  <a:pt x="168" y="72"/>
                </a:cubicBezTo>
                <a:lnTo>
                  <a:pt x="168" y="8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243">
            <a:extLst>
              <a:ext uri="{FF2B5EF4-FFF2-40B4-BE49-F238E27FC236}">
                <a16:creationId xmlns:a16="http://schemas.microsoft.com/office/drawing/2014/main" id="{C6A270D0-F037-4504-865F-4CED1495B02E}"/>
              </a:ext>
            </a:extLst>
          </p:cNvPr>
          <p:cNvSpPr>
            <a:spLocks noEditPoints="1"/>
          </p:cNvSpPr>
          <p:nvPr/>
        </p:nvSpPr>
        <p:spPr bwMode="auto">
          <a:xfrm>
            <a:off x="8859541" y="5008456"/>
            <a:ext cx="288172" cy="350903"/>
          </a:xfrm>
          <a:custGeom>
            <a:avLst/>
            <a:gdLst>
              <a:gd name="T0" fmla="*/ 56 w 144"/>
              <a:gd name="T1" fmla="*/ 112 h 176"/>
              <a:gd name="T2" fmla="*/ 40 w 144"/>
              <a:gd name="T3" fmla="*/ 96 h 176"/>
              <a:gd name="T4" fmla="*/ 40 w 144"/>
              <a:gd name="T5" fmla="*/ 136 h 176"/>
              <a:gd name="T6" fmla="*/ 56 w 144"/>
              <a:gd name="T7" fmla="*/ 120 h 176"/>
              <a:gd name="T8" fmla="*/ 40 w 144"/>
              <a:gd name="T9" fmla="*/ 136 h 176"/>
              <a:gd name="T10" fmla="*/ 80 w 144"/>
              <a:gd name="T11" fmla="*/ 160 h 176"/>
              <a:gd name="T12" fmla="*/ 64 w 144"/>
              <a:gd name="T13" fmla="*/ 144 h 176"/>
              <a:gd name="T14" fmla="*/ 40 w 144"/>
              <a:gd name="T15" fmla="*/ 88 h 176"/>
              <a:gd name="T16" fmla="*/ 56 w 144"/>
              <a:gd name="T17" fmla="*/ 72 h 176"/>
              <a:gd name="T18" fmla="*/ 40 w 144"/>
              <a:gd name="T19" fmla="*/ 88 h 176"/>
              <a:gd name="T20" fmla="*/ 32 w 144"/>
              <a:gd name="T21" fmla="*/ 136 h 176"/>
              <a:gd name="T22" fmla="*/ 16 w 144"/>
              <a:gd name="T23" fmla="*/ 120 h 176"/>
              <a:gd name="T24" fmla="*/ 40 w 144"/>
              <a:gd name="T25" fmla="*/ 160 h 176"/>
              <a:gd name="T26" fmla="*/ 56 w 144"/>
              <a:gd name="T27" fmla="*/ 144 h 176"/>
              <a:gd name="T28" fmla="*/ 40 w 144"/>
              <a:gd name="T29" fmla="*/ 160 h 176"/>
              <a:gd name="T30" fmla="*/ 80 w 144"/>
              <a:gd name="T31" fmla="*/ 136 h 176"/>
              <a:gd name="T32" fmla="*/ 64 w 144"/>
              <a:gd name="T33" fmla="*/ 120 h 176"/>
              <a:gd name="T34" fmla="*/ 16 w 144"/>
              <a:gd name="T35" fmla="*/ 160 h 176"/>
              <a:gd name="T36" fmla="*/ 32 w 144"/>
              <a:gd name="T37" fmla="*/ 144 h 176"/>
              <a:gd name="T38" fmla="*/ 16 w 144"/>
              <a:gd name="T39" fmla="*/ 160 h 176"/>
              <a:gd name="T40" fmla="*/ 32 w 144"/>
              <a:gd name="T41" fmla="*/ 112 h 176"/>
              <a:gd name="T42" fmla="*/ 16 w 144"/>
              <a:gd name="T43" fmla="*/ 96 h 176"/>
              <a:gd name="T44" fmla="*/ 16 w 144"/>
              <a:gd name="T45" fmla="*/ 88 h 176"/>
              <a:gd name="T46" fmla="*/ 32 w 144"/>
              <a:gd name="T47" fmla="*/ 72 h 176"/>
              <a:gd name="T48" fmla="*/ 16 w 144"/>
              <a:gd name="T49" fmla="*/ 88 h 176"/>
              <a:gd name="T50" fmla="*/ 128 w 144"/>
              <a:gd name="T51" fmla="*/ 160 h 176"/>
              <a:gd name="T52" fmla="*/ 112 w 144"/>
              <a:gd name="T53" fmla="*/ 96 h 176"/>
              <a:gd name="T54" fmla="*/ 112 w 144"/>
              <a:gd name="T55" fmla="*/ 88 h 176"/>
              <a:gd name="T56" fmla="*/ 128 w 144"/>
              <a:gd name="T57" fmla="*/ 72 h 176"/>
              <a:gd name="T58" fmla="*/ 112 w 144"/>
              <a:gd name="T59" fmla="*/ 88 h 176"/>
              <a:gd name="T60" fmla="*/ 16 w 144"/>
              <a:gd name="T61" fmla="*/ 0 h 176"/>
              <a:gd name="T62" fmla="*/ 0 w 144"/>
              <a:gd name="T63" fmla="*/ 160 h 176"/>
              <a:gd name="T64" fmla="*/ 128 w 144"/>
              <a:gd name="T65" fmla="*/ 176 h 176"/>
              <a:gd name="T66" fmla="*/ 144 w 144"/>
              <a:gd name="T67" fmla="*/ 16 h 176"/>
              <a:gd name="T68" fmla="*/ 136 w 144"/>
              <a:gd name="T69" fmla="*/ 160 h 176"/>
              <a:gd name="T70" fmla="*/ 16 w 144"/>
              <a:gd name="T71" fmla="*/ 168 h 176"/>
              <a:gd name="T72" fmla="*/ 8 w 144"/>
              <a:gd name="T73" fmla="*/ 16 h 176"/>
              <a:gd name="T74" fmla="*/ 128 w 144"/>
              <a:gd name="T75" fmla="*/ 8 h 176"/>
              <a:gd name="T76" fmla="*/ 136 w 144"/>
              <a:gd name="T77" fmla="*/ 160 h 176"/>
              <a:gd name="T78" fmla="*/ 80 w 144"/>
              <a:gd name="T79" fmla="*/ 112 h 176"/>
              <a:gd name="T80" fmla="*/ 64 w 144"/>
              <a:gd name="T81" fmla="*/ 96 h 176"/>
              <a:gd name="T82" fmla="*/ 16 w 144"/>
              <a:gd name="T83" fmla="*/ 64 h 176"/>
              <a:gd name="T84" fmla="*/ 128 w 144"/>
              <a:gd name="T85" fmla="*/ 16 h 176"/>
              <a:gd name="T86" fmla="*/ 16 w 144"/>
              <a:gd name="T87" fmla="*/ 64 h 176"/>
              <a:gd name="T88" fmla="*/ 120 w 144"/>
              <a:gd name="T89" fmla="*/ 24 h 176"/>
              <a:gd name="T90" fmla="*/ 24 w 144"/>
              <a:gd name="T91" fmla="*/ 56 h 176"/>
              <a:gd name="T92" fmla="*/ 88 w 144"/>
              <a:gd name="T93" fmla="*/ 88 h 176"/>
              <a:gd name="T94" fmla="*/ 104 w 144"/>
              <a:gd name="T95" fmla="*/ 72 h 176"/>
              <a:gd name="T96" fmla="*/ 88 w 144"/>
              <a:gd name="T97" fmla="*/ 88 h 176"/>
              <a:gd name="T98" fmla="*/ 104 w 144"/>
              <a:gd name="T99" fmla="*/ 160 h 176"/>
              <a:gd name="T100" fmla="*/ 88 w 144"/>
              <a:gd name="T101" fmla="*/ 144 h 176"/>
              <a:gd name="T102" fmla="*/ 64 w 144"/>
              <a:gd name="T103" fmla="*/ 88 h 176"/>
              <a:gd name="T104" fmla="*/ 80 w 144"/>
              <a:gd name="T105" fmla="*/ 72 h 176"/>
              <a:gd name="T106" fmla="*/ 64 w 144"/>
              <a:gd name="T107" fmla="*/ 88 h 176"/>
              <a:gd name="T108" fmla="*/ 104 w 144"/>
              <a:gd name="T109" fmla="*/ 112 h 176"/>
              <a:gd name="T110" fmla="*/ 88 w 144"/>
              <a:gd name="T111" fmla="*/ 96 h 176"/>
              <a:gd name="T112" fmla="*/ 88 w 144"/>
              <a:gd name="T113" fmla="*/ 136 h 176"/>
              <a:gd name="T114" fmla="*/ 104 w 144"/>
              <a:gd name="T115" fmla="*/ 120 h 176"/>
              <a:gd name="T116" fmla="*/ 88 w 144"/>
              <a:gd name="T117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4" h="176">
                <a:moveTo>
                  <a:pt x="40" y="112"/>
                </a:moveTo>
                <a:cubicBezTo>
                  <a:pt x="56" y="112"/>
                  <a:pt x="56" y="112"/>
                  <a:pt x="56" y="112"/>
                </a:cubicBezTo>
                <a:cubicBezTo>
                  <a:pt x="56" y="96"/>
                  <a:pt x="56" y="96"/>
                  <a:pt x="56" y="96"/>
                </a:cubicBezTo>
                <a:cubicBezTo>
                  <a:pt x="40" y="96"/>
                  <a:pt x="40" y="96"/>
                  <a:pt x="40" y="96"/>
                </a:cubicBezTo>
                <a:lnTo>
                  <a:pt x="40" y="112"/>
                </a:lnTo>
                <a:close/>
                <a:moveTo>
                  <a:pt x="40" y="136"/>
                </a:moveTo>
                <a:cubicBezTo>
                  <a:pt x="56" y="136"/>
                  <a:pt x="56" y="136"/>
                  <a:pt x="56" y="136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36"/>
                </a:lnTo>
                <a:close/>
                <a:moveTo>
                  <a:pt x="64" y="160"/>
                </a:moveTo>
                <a:cubicBezTo>
                  <a:pt x="80" y="160"/>
                  <a:pt x="80" y="160"/>
                  <a:pt x="80" y="160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64" y="144"/>
                  <a:pt x="64" y="144"/>
                  <a:pt x="64" y="144"/>
                </a:cubicBezTo>
                <a:lnTo>
                  <a:pt x="64" y="160"/>
                </a:lnTo>
                <a:close/>
                <a:moveTo>
                  <a:pt x="40" y="88"/>
                </a:moveTo>
                <a:cubicBezTo>
                  <a:pt x="56" y="88"/>
                  <a:pt x="56" y="88"/>
                  <a:pt x="56" y="88"/>
                </a:cubicBezTo>
                <a:cubicBezTo>
                  <a:pt x="56" y="72"/>
                  <a:pt x="56" y="72"/>
                  <a:pt x="56" y="72"/>
                </a:cubicBezTo>
                <a:cubicBezTo>
                  <a:pt x="40" y="72"/>
                  <a:pt x="40" y="72"/>
                  <a:pt x="40" y="72"/>
                </a:cubicBezTo>
                <a:lnTo>
                  <a:pt x="40" y="88"/>
                </a:lnTo>
                <a:close/>
                <a:moveTo>
                  <a:pt x="16" y="136"/>
                </a:moveTo>
                <a:cubicBezTo>
                  <a:pt x="32" y="136"/>
                  <a:pt x="32" y="136"/>
                  <a:pt x="32" y="136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16" y="120"/>
                  <a:pt x="16" y="120"/>
                  <a:pt x="16" y="120"/>
                </a:cubicBezTo>
                <a:lnTo>
                  <a:pt x="16" y="136"/>
                </a:lnTo>
                <a:close/>
                <a:moveTo>
                  <a:pt x="40" y="160"/>
                </a:moveTo>
                <a:cubicBezTo>
                  <a:pt x="56" y="160"/>
                  <a:pt x="56" y="160"/>
                  <a:pt x="56" y="160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40" y="144"/>
                  <a:pt x="40" y="144"/>
                  <a:pt x="40" y="144"/>
                </a:cubicBezTo>
                <a:lnTo>
                  <a:pt x="40" y="160"/>
                </a:lnTo>
                <a:close/>
                <a:moveTo>
                  <a:pt x="64" y="136"/>
                </a:moveTo>
                <a:cubicBezTo>
                  <a:pt x="80" y="136"/>
                  <a:pt x="80" y="136"/>
                  <a:pt x="80" y="136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64" y="120"/>
                  <a:pt x="64" y="120"/>
                  <a:pt x="64" y="120"/>
                </a:cubicBezTo>
                <a:lnTo>
                  <a:pt x="64" y="136"/>
                </a:lnTo>
                <a:close/>
                <a:moveTo>
                  <a:pt x="16" y="160"/>
                </a:moveTo>
                <a:cubicBezTo>
                  <a:pt x="32" y="160"/>
                  <a:pt x="32" y="160"/>
                  <a:pt x="32" y="160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16" y="144"/>
                  <a:pt x="16" y="144"/>
                  <a:pt x="16" y="144"/>
                </a:cubicBezTo>
                <a:lnTo>
                  <a:pt x="16" y="160"/>
                </a:lnTo>
                <a:close/>
                <a:moveTo>
                  <a:pt x="16" y="112"/>
                </a:moveTo>
                <a:cubicBezTo>
                  <a:pt x="32" y="112"/>
                  <a:pt x="32" y="112"/>
                  <a:pt x="32" y="112"/>
                </a:cubicBezTo>
                <a:cubicBezTo>
                  <a:pt x="32" y="96"/>
                  <a:pt x="32" y="96"/>
                  <a:pt x="32" y="96"/>
                </a:cubicBezTo>
                <a:cubicBezTo>
                  <a:pt x="16" y="96"/>
                  <a:pt x="16" y="96"/>
                  <a:pt x="16" y="96"/>
                </a:cubicBezTo>
                <a:lnTo>
                  <a:pt x="16" y="112"/>
                </a:lnTo>
                <a:close/>
                <a:moveTo>
                  <a:pt x="16" y="88"/>
                </a:moveTo>
                <a:cubicBezTo>
                  <a:pt x="32" y="88"/>
                  <a:pt x="32" y="88"/>
                  <a:pt x="32" y="88"/>
                </a:cubicBezTo>
                <a:cubicBezTo>
                  <a:pt x="32" y="72"/>
                  <a:pt x="32" y="72"/>
                  <a:pt x="32" y="72"/>
                </a:cubicBezTo>
                <a:cubicBezTo>
                  <a:pt x="16" y="72"/>
                  <a:pt x="16" y="72"/>
                  <a:pt x="16" y="72"/>
                </a:cubicBezTo>
                <a:lnTo>
                  <a:pt x="16" y="88"/>
                </a:lnTo>
                <a:close/>
                <a:moveTo>
                  <a:pt x="112" y="160"/>
                </a:moveTo>
                <a:cubicBezTo>
                  <a:pt x="128" y="160"/>
                  <a:pt x="128" y="160"/>
                  <a:pt x="128" y="160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12" y="96"/>
                  <a:pt x="112" y="96"/>
                  <a:pt x="112" y="96"/>
                </a:cubicBezTo>
                <a:lnTo>
                  <a:pt x="112" y="160"/>
                </a:lnTo>
                <a:close/>
                <a:moveTo>
                  <a:pt x="112" y="88"/>
                </a:moveTo>
                <a:cubicBezTo>
                  <a:pt x="128" y="88"/>
                  <a:pt x="128" y="88"/>
                  <a:pt x="128" y="88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12" y="72"/>
                  <a:pt x="112" y="72"/>
                  <a:pt x="112" y="72"/>
                </a:cubicBezTo>
                <a:lnTo>
                  <a:pt x="112" y="88"/>
                </a:lnTo>
                <a:close/>
                <a:moveTo>
                  <a:pt x="128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6" y="176"/>
                  <a:pt x="144" y="169"/>
                  <a:pt x="144" y="160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4" y="7"/>
                  <a:pt x="136" y="0"/>
                  <a:pt x="128" y="0"/>
                </a:cubicBezTo>
                <a:moveTo>
                  <a:pt x="136" y="160"/>
                </a:moveTo>
                <a:cubicBezTo>
                  <a:pt x="136" y="165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128" y="8"/>
                  <a:pt x="128" y="8"/>
                  <a:pt x="128" y="8"/>
                </a:cubicBezTo>
                <a:cubicBezTo>
                  <a:pt x="132" y="8"/>
                  <a:pt x="136" y="12"/>
                  <a:pt x="136" y="16"/>
                </a:cubicBezTo>
                <a:lnTo>
                  <a:pt x="136" y="160"/>
                </a:lnTo>
                <a:close/>
                <a:moveTo>
                  <a:pt x="64" y="112"/>
                </a:moveTo>
                <a:cubicBezTo>
                  <a:pt x="80" y="112"/>
                  <a:pt x="80" y="112"/>
                  <a:pt x="80" y="112"/>
                </a:cubicBezTo>
                <a:cubicBezTo>
                  <a:pt x="80" y="96"/>
                  <a:pt x="80" y="96"/>
                  <a:pt x="80" y="96"/>
                </a:cubicBezTo>
                <a:cubicBezTo>
                  <a:pt x="64" y="96"/>
                  <a:pt x="64" y="96"/>
                  <a:pt x="64" y="96"/>
                </a:cubicBezTo>
                <a:lnTo>
                  <a:pt x="64" y="112"/>
                </a:lnTo>
                <a:close/>
                <a:moveTo>
                  <a:pt x="16" y="64"/>
                </a:moveTo>
                <a:cubicBezTo>
                  <a:pt x="128" y="64"/>
                  <a:pt x="128" y="64"/>
                  <a:pt x="128" y="64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6" y="16"/>
                  <a:pt x="16" y="16"/>
                  <a:pt x="16" y="16"/>
                </a:cubicBezTo>
                <a:lnTo>
                  <a:pt x="16" y="64"/>
                </a:lnTo>
                <a:close/>
                <a:moveTo>
                  <a:pt x="24" y="24"/>
                </a:moveTo>
                <a:cubicBezTo>
                  <a:pt x="120" y="24"/>
                  <a:pt x="120" y="24"/>
                  <a:pt x="120" y="24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24" y="56"/>
                  <a:pt x="24" y="56"/>
                  <a:pt x="24" y="56"/>
                </a:cubicBezTo>
                <a:lnTo>
                  <a:pt x="24" y="24"/>
                </a:lnTo>
                <a:close/>
                <a:moveTo>
                  <a:pt x="88" y="88"/>
                </a:moveTo>
                <a:cubicBezTo>
                  <a:pt x="104" y="88"/>
                  <a:pt x="104" y="88"/>
                  <a:pt x="104" y="88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88" y="72"/>
                  <a:pt x="88" y="72"/>
                  <a:pt x="88" y="72"/>
                </a:cubicBezTo>
                <a:lnTo>
                  <a:pt x="88" y="88"/>
                </a:lnTo>
                <a:close/>
                <a:moveTo>
                  <a:pt x="88" y="160"/>
                </a:moveTo>
                <a:cubicBezTo>
                  <a:pt x="104" y="160"/>
                  <a:pt x="104" y="160"/>
                  <a:pt x="104" y="160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88" y="144"/>
                  <a:pt x="88" y="144"/>
                  <a:pt x="88" y="144"/>
                </a:cubicBezTo>
                <a:lnTo>
                  <a:pt x="88" y="160"/>
                </a:lnTo>
                <a:close/>
                <a:moveTo>
                  <a:pt x="64" y="88"/>
                </a:moveTo>
                <a:cubicBezTo>
                  <a:pt x="80" y="88"/>
                  <a:pt x="80" y="88"/>
                  <a:pt x="80" y="88"/>
                </a:cubicBezTo>
                <a:cubicBezTo>
                  <a:pt x="80" y="72"/>
                  <a:pt x="80" y="72"/>
                  <a:pt x="80" y="72"/>
                </a:cubicBezTo>
                <a:cubicBezTo>
                  <a:pt x="64" y="72"/>
                  <a:pt x="64" y="72"/>
                  <a:pt x="64" y="72"/>
                </a:cubicBezTo>
                <a:lnTo>
                  <a:pt x="64" y="88"/>
                </a:lnTo>
                <a:close/>
                <a:moveTo>
                  <a:pt x="88" y="112"/>
                </a:moveTo>
                <a:cubicBezTo>
                  <a:pt x="104" y="112"/>
                  <a:pt x="104" y="112"/>
                  <a:pt x="104" y="112"/>
                </a:cubicBezTo>
                <a:cubicBezTo>
                  <a:pt x="104" y="96"/>
                  <a:pt x="104" y="96"/>
                  <a:pt x="104" y="96"/>
                </a:cubicBezTo>
                <a:cubicBezTo>
                  <a:pt x="88" y="96"/>
                  <a:pt x="88" y="96"/>
                  <a:pt x="88" y="96"/>
                </a:cubicBezTo>
                <a:lnTo>
                  <a:pt x="88" y="112"/>
                </a:lnTo>
                <a:close/>
                <a:moveTo>
                  <a:pt x="88" y="136"/>
                </a:moveTo>
                <a:cubicBezTo>
                  <a:pt x="104" y="136"/>
                  <a:pt x="104" y="136"/>
                  <a:pt x="104" y="136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88" y="120"/>
                  <a:pt x="88" y="120"/>
                  <a:pt x="88" y="120"/>
                </a:cubicBezTo>
                <a:lnTo>
                  <a:pt x="88" y="1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247">
            <a:extLst>
              <a:ext uri="{FF2B5EF4-FFF2-40B4-BE49-F238E27FC236}">
                <a16:creationId xmlns:a16="http://schemas.microsoft.com/office/drawing/2014/main" id="{AE697F62-CF44-4982-9C7F-78D3DBA95B76}"/>
              </a:ext>
            </a:extLst>
          </p:cNvPr>
          <p:cNvSpPr>
            <a:spLocks noEditPoints="1"/>
          </p:cNvSpPr>
          <p:nvPr/>
        </p:nvSpPr>
        <p:spPr bwMode="auto">
          <a:xfrm>
            <a:off x="9450025" y="5008456"/>
            <a:ext cx="352863" cy="350903"/>
          </a:xfrm>
          <a:custGeom>
            <a:avLst/>
            <a:gdLst>
              <a:gd name="T0" fmla="*/ 96 w 176"/>
              <a:gd name="T1" fmla="*/ 48 h 176"/>
              <a:gd name="T2" fmla="*/ 112 w 176"/>
              <a:gd name="T3" fmla="*/ 16 h 176"/>
              <a:gd name="T4" fmla="*/ 80 w 176"/>
              <a:gd name="T5" fmla="*/ 0 h 176"/>
              <a:gd name="T6" fmla="*/ 64 w 176"/>
              <a:gd name="T7" fmla="*/ 32 h 176"/>
              <a:gd name="T8" fmla="*/ 72 w 176"/>
              <a:gd name="T9" fmla="*/ 16 h 176"/>
              <a:gd name="T10" fmla="*/ 96 w 176"/>
              <a:gd name="T11" fmla="*/ 8 h 176"/>
              <a:gd name="T12" fmla="*/ 104 w 176"/>
              <a:gd name="T13" fmla="*/ 32 h 176"/>
              <a:gd name="T14" fmla="*/ 80 w 176"/>
              <a:gd name="T15" fmla="*/ 40 h 176"/>
              <a:gd name="T16" fmla="*/ 72 w 176"/>
              <a:gd name="T17" fmla="*/ 16 h 176"/>
              <a:gd name="T18" fmla="*/ 28 w 176"/>
              <a:gd name="T19" fmla="*/ 116 h 176"/>
              <a:gd name="T20" fmla="*/ 84 w 176"/>
              <a:gd name="T21" fmla="*/ 88 h 176"/>
              <a:gd name="T22" fmla="*/ 88 w 176"/>
              <a:gd name="T23" fmla="*/ 120 h 176"/>
              <a:gd name="T24" fmla="*/ 92 w 176"/>
              <a:gd name="T25" fmla="*/ 88 h 176"/>
              <a:gd name="T26" fmla="*/ 148 w 176"/>
              <a:gd name="T27" fmla="*/ 116 h 176"/>
              <a:gd name="T28" fmla="*/ 156 w 176"/>
              <a:gd name="T29" fmla="*/ 116 h 176"/>
              <a:gd name="T30" fmla="*/ 152 w 176"/>
              <a:gd name="T31" fmla="*/ 80 h 176"/>
              <a:gd name="T32" fmla="*/ 92 w 176"/>
              <a:gd name="T33" fmla="*/ 60 h 176"/>
              <a:gd name="T34" fmla="*/ 84 w 176"/>
              <a:gd name="T35" fmla="*/ 60 h 176"/>
              <a:gd name="T36" fmla="*/ 24 w 176"/>
              <a:gd name="T37" fmla="*/ 80 h 176"/>
              <a:gd name="T38" fmla="*/ 20 w 176"/>
              <a:gd name="T39" fmla="*/ 116 h 176"/>
              <a:gd name="T40" fmla="*/ 160 w 176"/>
              <a:gd name="T41" fmla="*/ 128 h 176"/>
              <a:gd name="T42" fmla="*/ 128 w 176"/>
              <a:gd name="T43" fmla="*/ 144 h 176"/>
              <a:gd name="T44" fmla="*/ 144 w 176"/>
              <a:gd name="T45" fmla="*/ 176 h 176"/>
              <a:gd name="T46" fmla="*/ 176 w 176"/>
              <a:gd name="T47" fmla="*/ 160 h 176"/>
              <a:gd name="T48" fmla="*/ 160 w 176"/>
              <a:gd name="T49" fmla="*/ 128 h 176"/>
              <a:gd name="T50" fmla="*/ 160 w 176"/>
              <a:gd name="T51" fmla="*/ 168 h 176"/>
              <a:gd name="T52" fmla="*/ 136 w 176"/>
              <a:gd name="T53" fmla="*/ 160 h 176"/>
              <a:gd name="T54" fmla="*/ 144 w 176"/>
              <a:gd name="T55" fmla="*/ 136 h 176"/>
              <a:gd name="T56" fmla="*/ 168 w 176"/>
              <a:gd name="T57" fmla="*/ 144 h 176"/>
              <a:gd name="T58" fmla="*/ 32 w 176"/>
              <a:gd name="T59" fmla="*/ 128 h 176"/>
              <a:gd name="T60" fmla="*/ 0 w 176"/>
              <a:gd name="T61" fmla="*/ 144 h 176"/>
              <a:gd name="T62" fmla="*/ 16 w 176"/>
              <a:gd name="T63" fmla="*/ 176 h 176"/>
              <a:gd name="T64" fmla="*/ 48 w 176"/>
              <a:gd name="T65" fmla="*/ 160 h 176"/>
              <a:gd name="T66" fmla="*/ 32 w 176"/>
              <a:gd name="T67" fmla="*/ 128 h 176"/>
              <a:gd name="T68" fmla="*/ 32 w 176"/>
              <a:gd name="T69" fmla="*/ 168 h 176"/>
              <a:gd name="T70" fmla="*/ 8 w 176"/>
              <a:gd name="T71" fmla="*/ 160 h 176"/>
              <a:gd name="T72" fmla="*/ 16 w 176"/>
              <a:gd name="T73" fmla="*/ 136 h 176"/>
              <a:gd name="T74" fmla="*/ 40 w 176"/>
              <a:gd name="T75" fmla="*/ 144 h 176"/>
              <a:gd name="T76" fmla="*/ 96 w 176"/>
              <a:gd name="T77" fmla="*/ 128 h 176"/>
              <a:gd name="T78" fmla="*/ 64 w 176"/>
              <a:gd name="T79" fmla="*/ 144 h 176"/>
              <a:gd name="T80" fmla="*/ 80 w 176"/>
              <a:gd name="T81" fmla="*/ 176 h 176"/>
              <a:gd name="T82" fmla="*/ 112 w 176"/>
              <a:gd name="T83" fmla="*/ 160 h 176"/>
              <a:gd name="T84" fmla="*/ 96 w 176"/>
              <a:gd name="T85" fmla="*/ 128 h 176"/>
              <a:gd name="T86" fmla="*/ 96 w 176"/>
              <a:gd name="T87" fmla="*/ 168 h 176"/>
              <a:gd name="T88" fmla="*/ 72 w 176"/>
              <a:gd name="T89" fmla="*/ 160 h 176"/>
              <a:gd name="T90" fmla="*/ 80 w 176"/>
              <a:gd name="T91" fmla="*/ 136 h 176"/>
              <a:gd name="T92" fmla="*/ 104 w 176"/>
              <a:gd name="T93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80" y="48"/>
                </a:moveTo>
                <a:cubicBezTo>
                  <a:pt x="96" y="48"/>
                  <a:pt x="96" y="48"/>
                  <a:pt x="96" y="48"/>
                </a:cubicBezTo>
                <a:cubicBezTo>
                  <a:pt x="104" y="48"/>
                  <a:pt x="112" y="41"/>
                  <a:pt x="112" y="32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7"/>
                  <a:pt x="104" y="0"/>
                  <a:pt x="96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71" y="0"/>
                  <a:pt x="64" y="7"/>
                  <a:pt x="64" y="16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1"/>
                  <a:pt x="71" y="48"/>
                  <a:pt x="80" y="48"/>
                </a:cubicBezTo>
                <a:moveTo>
                  <a:pt x="72" y="16"/>
                </a:moveTo>
                <a:cubicBezTo>
                  <a:pt x="72" y="12"/>
                  <a:pt x="75" y="8"/>
                  <a:pt x="80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4" y="12"/>
                  <a:pt x="104" y="16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7"/>
                  <a:pt x="100" y="40"/>
                  <a:pt x="96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75" y="40"/>
                  <a:pt x="72" y="37"/>
                  <a:pt x="72" y="32"/>
                </a:cubicBezTo>
                <a:lnTo>
                  <a:pt x="72" y="16"/>
                </a:lnTo>
                <a:close/>
                <a:moveTo>
                  <a:pt x="24" y="120"/>
                </a:moveTo>
                <a:cubicBezTo>
                  <a:pt x="26" y="120"/>
                  <a:pt x="28" y="118"/>
                  <a:pt x="28" y="116"/>
                </a:cubicBezTo>
                <a:cubicBezTo>
                  <a:pt x="28" y="88"/>
                  <a:pt x="28" y="88"/>
                  <a:pt x="28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116"/>
                  <a:pt x="84" y="116"/>
                  <a:pt x="84" y="116"/>
                </a:cubicBezTo>
                <a:cubicBezTo>
                  <a:pt x="84" y="118"/>
                  <a:pt x="85" y="120"/>
                  <a:pt x="88" y="120"/>
                </a:cubicBezTo>
                <a:cubicBezTo>
                  <a:pt x="90" y="120"/>
                  <a:pt x="92" y="118"/>
                  <a:pt x="92" y="116"/>
                </a:cubicBezTo>
                <a:cubicBezTo>
                  <a:pt x="92" y="88"/>
                  <a:pt x="92" y="88"/>
                  <a:pt x="92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48" y="116"/>
                  <a:pt x="148" y="116"/>
                  <a:pt x="148" y="116"/>
                </a:cubicBezTo>
                <a:cubicBezTo>
                  <a:pt x="148" y="118"/>
                  <a:pt x="149" y="120"/>
                  <a:pt x="152" y="120"/>
                </a:cubicBezTo>
                <a:cubicBezTo>
                  <a:pt x="154" y="120"/>
                  <a:pt x="156" y="118"/>
                  <a:pt x="156" y="116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82"/>
                  <a:pt x="154" y="80"/>
                  <a:pt x="152" y="80"/>
                </a:cubicBezTo>
                <a:cubicBezTo>
                  <a:pt x="92" y="80"/>
                  <a:pt x="92" y="80"/>
                  <a:pt x="92" y="80"/>
                </a:cubicBezTo>
                <a:cubicBezTo>
                  <a:pt x="92" y="60"/>
                  <a:pt x="92" y="60"/>
                  <a:pt x="92" y="60"/>
                </a:cubicBezTo>
                <a:cubicBezTo>
                  <a:pt x="92" y="58"/>
                  <a:pt x="90" y="56"/>
                  <a:pt x="88" y="56"/>
                </a:cubicBezTo>
                <a:cubicBezTo>
                  <a:pt x="85" y="56"/>
                  <a:pt x="84" y="58"/>
                  <a:pt x="84" y="60"/>
                </a:cubicBezTo>
                <a:cubicBezTo>
                  <a:pt x="84" y="80"/>
                  <a:pt x="84" y="80"/>
                  <a:pt x="8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1" y="80"/>
                  <a:pt x="20" y="82"/>
                  <a:pt x="20" y="84"/>
                </a:cubicBezTo>
                <a:cubicBezTo>
                  <a:pt x="20" y="116"/>
                  <a:pt x="20" y="116"/>
                  <a:pt x="20" y="116"/>
                </a:cubicBezTo>
                <a:cubicBezTo>
                  <a:pt x="20" y="118"/>
                  <a:pt x="21" y="120"/>
                  <a:pt x="24" y="120"/>
                </a:cubicBezTo>
                <a:moveTo>
                  <a:pt x="160" y="128"/>
                </a:moveTo>
                <a:cubicBezTo>
                  <a:pt x="144" y="128"/>
                  <a:pt x="144" y="128"/>
                  <a:pt x="144" y="128"/>
                </a:cubicBezTo>
                <a:cubicBezTo>
                  <a:pt x="135" y="128"/>
                  <a:pt x="128" y="135"/>
                  <a:pt x="128" y="144"/>
                </a:cubicBezTo>
                <a:cubicBezTo>
                  <a:pt x="128" y="160"/>
                  <a:pt x="128" y="160"/>
                  <a:pt x="128" y="160"/>
                </a:cubicBezTo>
                <a:cubicBezTo>
                  <a:pt x="128" y="169"/>
                  <a:pt x="135" y="176"/>
                  <a:pt x="144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8" y="176"/>
                  <a:pt x="176" y="169"/>
                  <a:pt x="176" y="160"/>
                </a:cubicBezTo>
                <a:cubicBezTo>
                  <a:pt x="176" y="144"/>
                  <a:pt x="176" y="144"/>
                  <a:pt x="176" y="144"/>
                </a:cubicBezTo>
                <a:cubicBezTo>
                  <a:pt x="176" y="135"/>
                  <a:pt x="168" y="128"/>
                  <a:pt x="160" y="128"/>
                </a:cubicBezTo>
                <a:moveTo>
                  <a:pt x="168" y="160"/>
                </a:moveTo>
                <a:cubicBezTo>
                  <a:pt x="168" y="165"/>
                  <a:pt x="164" y="168"/>
                  <a:pt x="160" y="168"/>
                </a:cubicBezTo>
                <a:cubicBezTo>
                  <a:pt x="144" y="168"/>
                  <a:pt x="144" y="168"/>
                  <a:pt x="144" y="168"/>
                </a:cubicBezTo>
                <a:cubicBezTo>
                  <a:pt x="139" y="168"/>
                  <a:pt x="136" y="165"/>
                  <a:pt x="136" y="160"/>
                </a:cubicBezTo>
                <a:cubicBezTo>
                  <a:pt x="136" y="144"/>
                  <a:pt x="136" y="144"/>
                  <a:pt x="136" y="144"/>
                </a:cubicBezTo>
                <a:cubicBezTo>
                  <a:pt x="136" y="140"/>
                  <a:pt x="139" y="136"/>
                  <a:pt x="144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40"/>
                  <a:pt x="168" y="144"/>
                </a:cubicBezTo>
                <a:lnTo>
                  <a:pt x="168" y="160"/>
                </a:lnTo>
                <a:close/>
                <a:moveTo>
                  <a:pt x="32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7" y="128"/>
                  <a:pt x="0" y="135"/>
                  <a:pt x="0" y="14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32" y="176"/>
                  <a:pt x="32" y="176"/>
                  <a:pt x="32" y="176"/>
                </a:cubicBezTo>
                <a:cubicBezTo>
                  <a:pt x="40" y="176"/>
                  <a:pt x="48" y="169"/>
                  <a:pt x="48" y="160"/>
                </a:cubicBezTo>
                <a:cubicBezTo>
                  <a:pt x="48" y="144"/>
                  <a:pt x="48" y="144"/>
                  <a:pt x="48" y="144"/>
                </a:cubicBezTo>
                <a:cubicBezTo>
                  <a:pt x="48" y="135"/>
                  <a:pt x="40" y="128"/>
                  <a:pt x="32" y="128"/>
                </a:cubicBezTo>
                <a:moveTo>
                  <a:pt x="40" y="160"/>
                </a:moveTo>
                <a:cubicBezTo>
                  <a:pt x="40" y="165"/>
                  <a:pt x="36" y="168"/>
                  <a:pt x="3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44"/>
                  <a:pt x="8" y="144"/>
                  <a:pt x="8" y="144"/>
                </a:cubicBezTo>
                <a:cubicBezTo>
                  <a:pt x="8" y="140"/>
                  <a:pt x="11" y="136"/>
                  <a:pt x="16" y="136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6" y="136"/>
                  <a:pt x="40" y="140"/>
                  <a:pt x="40" y="144"/>
                </a:cubicBezTo>
                <a:lnTo>
                  <a:pt x="40" y="160"/>
                </a:lnTo>
                <a:close/>
                <a:moveTo>
                  <a:pt x="96" y="128"/>
                </a:moveTo>
                <a:cubicBezTo>
                  <a:pt x="80" y="128"/>
                  <a:pt x="80" y="128"/>
                  <a:pt x="80" y="128"/>
                </a:cubicBezTo>
                <a:cubicBezTo>
                  <a:pt x="71" y="128"/>
                  <a:pt x="64" y="135"/>
                  <a:pt x="64" y="144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9"/>
                  <a:pt x="71" y="176"/>
                  <a:pt x="80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104" y="176"/>
                  <a:pt x="112" y="169"/>
                  <a:pt x="112" y="160"/>
                </a:cubicBezTo>
                <a:cubicBezTo>
                  <a:pt x="112" y="144"/>
                  <a:pt x="112" y="144"/>
                  <a:pt x="112" y="144"/>
                </a:cubicBezTo>
                <a:cubicBezTo>
                  <a:pt x="112" y="135"/>
                  <a:pt x="104" y="128"/>
                  <a:pt x="96" y="128"/>
                </a:cubicBezTo>
                <a:moveTo>
                  <a:pt x="104" y="160"/>
                </a:moveTo>
                <a:cubicBezTo>
                  <a:pt x="104" y="165"/>
                  <a:pt x="100" y="168"/>
                  <a:pt x="96" y="168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75" y="168"/>
                  <a:pt x="72" y="165"/>
                  <a:pt x="72" y="160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72" y="140"/>
                  <a:pt x="75" y="136"/>
                  <a:pt x="80" y="136"/>
                </a:cubicBezTo>
                <a:cubicBezTo>
                  <a:pt x="96" y="136"/>
                  <a:pt x="96" y="136"/>
                  <a:pt x="96" y="136"/>
                </a:cubicBezTo>
                <a:cubicBezTo>
                  <a:pt x="100" y="136"/>
                  <a:pt x="104" y="140"/>
                  <a:pt x="104" y="144"/>
                </a:cubicBezTo>
                <a:lnTo>
                  <a:pt x="104" y="1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45">
            <a:extLst>
              <a:ext uri="{FF2B5EF4-FFF2-40B4-BE49-F238E27FC236}">
                <a16:creationId xmlns:a16="http://schemas.microsoft.com/office/drawing/2014/main" id="{B96711E1-1BC6-4B38-890D-741EC3219F65}"/>
              </a:ext>
            </a:extLst>
          </p:cNvPr>
          <p:cNvSpPr>
            <a:spLocks noEditPoints="1"/>
          </p:cNvSpPr>
          <p:nvPr/>
        </p:nvSpPr>
        <p:spPr bwMode="auto">
          <a:xfrm>
            <a:off x="1934178" y="4332987"/>
            <a:ext cx="355836" cy="354652"/>
          </a:xfrm>
          <a:custGeom>
            <a:avLst/>
            <a:gdLst>
              <a:gd name="T0" fmla="*/ 88 w 176"/>
              <a:gd name="T1" fmla="*/ 64 h 176"/>
              <a:gd name="T2" fmla="*/ 64 w 176"/>
              <a:gd name="T3" fmla="*/ 88 h 176"/>
              <a:gd name="T4" fmla="*/ 88 w 176"/>
              <a:gd name="T5" fmla="*/ 112 h 176"/>
              <a:gd name="T6" fmla="*/ 112 w 176"/>
              <a:gd name="T7" fmla="*/ 88 h 176"/>
              <a:gd name="T8" fmla="*/ 88 w 176"/>
              <a:gd name="T9" fmla="*/ 64 h 176"/>
              <a:gd name="T10" fmla="*/ 88 w 176"/>
              <a:gd name="T11" fmla="*/ 104 h 176"/>
              <a:gd name="T12" fmla="*/ 72 w 176"/>
              <a:gd name="T13" fmla="*/ 88 h 176"/>
              <a:gd name="T14" fmla="*/ 88 w 176"/>
              <a:gd name="T15" fmla="*/ 72 h 176"/>
              <a:gd name="T16" fmla="*/ 104 w 176"/>
              <a:gd name="T17" fmla="*/ 88 h 176"/>
              <a:gd name="T18" fmla="*/ 88 w 176"/>
              <a:gd name="T19" fmla="*/ 104 h 176"/>
              <a:gd name="T20" fmla="*/ 148 w 176"/>
              <a:gd name="T21" fmla="*/ 151 h 176"/>
              <a:gd name="T22" fmla="*/ 176 w 176"/>
              <a:gd name="T23" fmla="*/ 88 h 176"/>
              <a:gd name="T24" fmla="*/ 88 w 176"/>
              <a:gd name="T25" fmla="*/ 0 h 176"/>
              <a:gd name="T26" fmla="*/ 0 w 176"/>
              <a:gd name="T27" fmla="*/ 88 h 176"/>
              <a:gd name="T28" fmla="*/ 27 w 176"/>
              <a:gd name="T29" fmla="*/ 151 h 176"/>
              <a:gd name="T30" fmla="*/ 17 w 176"/>
              <a:gd name="T31" fmla="*/ 169 h 176"/>
              <a:gd name="T32" fmla="*/ 16 w 176"/>
              <a:gd name="T33" fmla="*/ 172 h 176"/>
              <a:gd name="T34" fmla="*/ 20 w 176"/>
              <a:gd name="T35" fmla="*/ 176 h 176"/>
              <a:gd name="T36" fmla="*/ 22 w 176"/>
              <a:gd name="T37" fmla="*/ 175 h 176"/>
              <a:gd name="T38" fmla="*/ 23 w 176"/>
              <a:gd name="T39" fmla="*/ 173 h 176"/>
              <a:gd name="T40" fmla="*/ 32 w 176"/>
              <a:gd name="T41" fmla="*/ 157 h 176"/>
              <a:gd name="T42" fmla="*/ 88 w 176"/>
              <a:gd name="T43" fmla="*/ 176 h 176"/>
              <a:gd name="T44" fmla="*/ 143 w 176"/>
              <a:gd name="T45" fmla="*/ 157 h 176"/>
              <a:gd name="T46" fmla="*/ 152 w 176"/>
              <a:gd name="T47" fmla="*/ 173 h 176"/>
              <a:gd name="T48" fmla="*/ 156 w 176"/>
              <a:gd name="T49" fmla="*/ 176 h 176"/>
              <a:gd name="T50" fmla="*/ 160 w 176"/>
              <a:gd name="T51" fmla="*/ 172 h 176"/>
              <a:gd name="T52" fmla="*/ 158 w 176"/>
              <a:gd name="T53" fmla="*/ 169 h 176"/>
              <a:gd name="T54" fmla="*/ 148 w 176"/>
              <a:gd name="T55" fmla="*/ 151 h 176"/>
              <a:gd name="T56" fmla="*/ 88 w 176"/>
              <a:gd name="T57" fmla="*/ 168 h 176"/>
              <a:gd name="T58" fmla="*/ 8 w 176"/>
              <a:gd name="T59" fmla="*/ 88 h 176"/>
              <a:gd name="T60" fmla="*/ 88 w 176"/>
              <a:gd name="T61" fmla="*/ 8 h 176"/>
              <a:gd name="T62" fmla="*/ 168 w 176"/>
              <a:gd name="T63" fmla="*/ 88 h 176"/>
              <a:gd name="T64" fmla="*/ 88 w 176"/>
              <a:gd name="T65" fmla="*/ 168 h 176"/>
              <a:gd name="T66" fmla="*/ 88 w 176"/>
              <a:gd name="T67" fmla="*/ 32 h 176"/>
              <a:gd name="T68" fmla="*/ 32 w 176"/>
              <a:gd name="T69" fmla="*/ 88 h 176"/>
              <a:gd name="T70" fmla="*/ 88 w 176"/>
              <a:gd name="T71" fmla="*/ 144 h 176"/>
              <a:gd name="T72" fmla="*/ 144 w 176"/>
              <a:gd name="T73" fmla="*/ 88 h 176"/>
              <a:gd name="T74" fmla="*/ 88 w 176"/>
              <a:gd name="T75" fmla="*/ 32 h 176"/>
              <a:gd name="T76" fmla="*/ 88 w 176"/>
              <a:gd name="T77" fmla="*/ 136 h 176"/>
              <a:gd name="T78" fmla="*/ 40 w 176"/>
              <a:gd name="T79" fmla="*/ 88 h 176"/>
              <a:gd name="T80" fmla="*/ 88 w 176"/>
              <a:gd name="T81" fmla="*/ 40 h 176"/>
              <a:gd name="T82" fmla="*/ 136 w 176"/>
              <a:gd name="T83" fmla="*/ 88 h 176"/>
              <a:gd name="T84" fmla="*/ 88 w 176"/>
              <a:gd name="T85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64"/>
                </a:moveTo>
                <a:cubicBezTo>
                  <a:pt x="74" y="64"/>
                  <a:pt x="64" y="75"/>
                  <a:pt x="64" y="88"/>
                </a:cubicBezTo>
                <a:cubicBezTo>
                  <a:pt x="64" y="101"/>
                  <a:pt x="74" y="112"/>
                  <a:pt x="88" y="112"/>
                </a:cubicBezTo>
                <a:cubicBezTo>
                  <a:pt x="101" y="112"/>
                  <a:pt x="112" y="101"/>
                  <a:pt x="112" y="88"/>
                </a:cubicBezTo>
                <a:cubicBezTo>
                  <a:pt x="112" y="75"/>
                  <a:pt x="101" y="64"/>
                  <a:pt x="88" y="64"/>
                </a:cubicBezTo>
                <a:moveTo>
                  <a:pt x="88" y="104"/>
                </a:moveTo>
                <a:cubicBezTo>
                  <a:pt x="79" y="104"/>
                  <a:pt x="72" y="97"/>
                  <a:pt x="72" y="88"/>
                </a:cubicBezTo>
                <a:cubicBezTo>
                  <a:pt x="72" y="79"/>
                  <a:pt x="79" y="72"/>
                  <a:pt x="88" y="72"/>
                </a:cubicBezTo>
                <a:cubicBezTo>
                  <a:pt x="96" y="72"/>
                  <a:pt x="104" y="79"/>
                  <a:pt x="104" y="88"/>
                </a:cubicBezTo>
                <a:cubicBezTo>
                  <a:pt x="104" y="97"/>
                  <a:pt x="96" y="104"/>
                  <a:pt x="88" y="104"/>
                </a:cubicBezTo>
                <a:moveTo>
                  <a:pt x="148" y="151"/>
                </a:moveTo>
                <a:cubicBezTo>
                  <a:pt x="165" y="135"/>
                  <a:pt x="176" y="113"/>
                  <a:pt x="176" y="88"/>
                </a:cubicBezTo>
                <a:cubicBezTo>
                  <a:pt x="176" y="39"/>
                  <a:pt x="136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13"/>
                  <a:pt x="10" y="135"/>
                  <a:pt x="27" y="151"/>
                </a:cubicBezTo>
                <a:cubicBezTo>
                  <a:pt x="17" y="169"/>
                  <a:pt x="17" y="169"/>
                  <a:pt x="17" y="169"/>
                </a:cubicBezTo>
                <a:cubicBezTo>
                  <a:pt x="16" y="170"/>
                  <a:pt x="16" y="171"/>
                  <a:pt x="16" y="172"/>
                </a:cubicBezTo>
                <a:cubicBezTo>
                  <a:pt x="16" y="174"/>
                  <a:pt x="17" y="176"/>
                  <a:pt x="20" y="176"/>
                </a:cubicBezTo>
                <a:cubicBezTo>
                  <a:pt x="21" y="176"/>
                  <a:pt x="22" y="176"/>
                  <a:pt x="22" y="175"/>
                </a:cubicBezTo>
                <a:cubicBezTo>
                  <a:pt x="23" y="174"/>
                  <a:pt x="23" y="174"/>
                  <a:pt x="23" y="173"/>
                </a:cubicBezTo>
                <a:cubicBezTo>
                  <a:pt x="32" y="157"/>
                  <a:pt x="32" y="157"/>
                  <a:pt x="32" y="157"/>
                </a:cubicBezTo>
                <a:cubicBezTo>
                  <a:pt x="48" y="169"/>
                  <a:pt x="67" y="176"/>
                  <a:pt x="88" y="176"/>
                </a:cubicBezTo>
                <a:cubicBezTo>
                  <a:pt x="108" y="176"/>
                  <a:pt x="128" y="169"/>
                  <a:pt x="143" y="157"/>
                </a:cubicBezTo>
                <a:cubicBezTo>
                  <a:pt x="152" y="173"/>
                  <a:pt x="152" y="173"/>
                  <a:pt x="152" y="173"/>
                </a:cubicBezTo>
                <a:cubicBezTo>
                  <a:pt x="152" y="175"/>
                  <a:pt x="154" y="176"/>
                  <a:pt x="156" y="176"/>
                </a:cubicBezTo>
                <a:cubicBezTo>
                  <a:pt x="158" y="176"/>
                  <a:pt x="160" y="174"/>
                  <a:pt x="160" y="172"/>
                </a:cubicBezTo>
                <a:cubicBezTo>
                  <a:pt x="160" y="171"/>
                  <a:pt x="159" y="170"/>
                  <a:pt x="158" y="169"/>
                </a:cubicBezTo>
                <a:lnTo>
                  <a:pt x="148" y="151"/>
                </a:lnTo>
                <a:close/>
                <a:moveTo>
                  <a:pt x="88" y="168"/>
                </a:moveTo>
                <a:cubicBezTo>
                  <a:pt x="43" y="168"/>
                  <a:pt x="8" y="132"/>
                  <a:pt x="8" y="88"/>
                </a:cubicBezTo>
                <a:cubicBezTo>
                  <a:pt x="8" y="44"/>
                  <a:pt x="43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88" y="32"/>
                </a:moveTo>
                <a:cubicBezTo>
                  <a:pt x="57" y="32"/>
                  <a:pt x="32" y="57"/>
                  <a:pt x="32" y="88"/>
                </a:cubicBezTo>
                <a:cubicBezTo>
                  <a:pt x="32" y="119"/>
                  <a:pt x="57" y="144"/>
                  <a:pt x="88" y="144"/>
                </a:cubicBezTo>
                <a:cubicBezTo>
                  <a:pt x="118" y="144"/>
                  <a:pt x="144" y="119"/>
                  <a:pt x="144" y="88"/>
                </a:cubicBezTo>
                <a:cubicBezTo>
                  <a:pt x="144" y="57"/>
                  <a:pt x="118" y="32"/>
                  <a:pt x="88" y="32"/>
                </a:cubicBezTo>
                <a:moveTo>
                  <a:pt x="88" y="136"/>
                </a:moveTo>
                <a:cubicBezTo>
                  <a:pt x="61" y="136"/>
                  <a:pt x="40" y="115"/>
                  <a:pt x="40" y="88"/>
                </a:cubicBezTo>
                <a:cubicBezTo>
                  <a:pt x="40" y="61"/>
                  <a:pt x="61" y="40"/>
                  <a:pt x="88" y="40"/>
                </a:cubicBezTo>
                <a:cubicBezTo>
                  <a:pt x="114" y="40"/>
                  <a:pt x="136" y="61"/>
                  <a:pt x="136" y="88"/>
                </a:cubicBezTo>
                <a:cubicBezTo>
                  <a:pt x="136" y="115"/>
                  <a:pt x="114" y="136"/>
                  <a:pt x="88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67">
            <a:extLst>
              <a:ext uri="{FF2B5EF4-FFF2-40B4-BE49-F238E27FC236}">
                <a16:creationId xmlns:a16="http://schemas.microsoft.com/office/drawing/2014/main" id="{10BA45F8-C00D-451A-8B7E-9BB03346E895}"/>
              </a:ext>
            </a:extLst>
          </p:cNvPr>
          <p:cNvSpPr>
            <a:spLocks noEditPoints="1"/>
          </p:cNvSpPr>
          <p:nvPr/>
        </p:nvSpPr>
        <p:spPr bwMode="auto">
          <a:xfrm>
            <a:off x="2591155" y="4332987"/>
            <a:ext cx="354653" cy="354652"/>
          </a:xfrm>
          <a:custGeom>
            <a:avLst/>
            <a:gdLst>
              <a:gd name="T0" fmla="*/ 168 w 176"/>
              <a:gd name="T1" fmla="*/ 8 h 176"/>
              <a:gd name="T2" fmla="*/ 96 w 176"/>
              <a:gd name="T3" fmla="*/ 8 h 176"/>
              <a:gd name="T4" fmla="*/ 88 w 176"/>
              <a:gd name="T5" fmla="*/ 0 h 176"/>
              <a:gd name="T6" fmla="*/ 80 w 176"/>
              <a:gd name="T7" fmla="*/ 8 h 176"/>
              <a:gd name="T8" fmla="*/ 8 w 176"/>
              <a:gd name="T9" fmla="*/ 8 h 176"/>
              <a:gd name="T10" fmla="*/ 0 w 176"/>
              <a:gd name="T11" fmla="*/ 16 h 176"/>
              <a:gd name="T12" fmla="*/ 0 w 176"/>
              <a:gd name="T13" fmla="*/ 24 h 176"/>
              <a:gd name="T14" fmla="*/ 8 w 176"/>
              <a:gd name="T15" fmla="*/ 32 h 176"/>
              <a:gd name="T16" fmla="*/ 8 w 176"/>
              <a:gd name="T17" fmla="*/ 128 h 176"/>
              <a:gd name="T18" fmla="*/ 16 w 176"/>
              <a:gd name="T19" fmla="*/ 136 h 176"/>
              <a:gd name="T20" fmla="*/ 84 w 176"/>
              <a:gd name="T21" fmla="*/ 136 h 176"/>
              <a:gd name="T22" fmla="*/ 84 w 176"/>
              <a:gd name="T23" fmla="*/ 146 h 176"/>
              <a:gd name="T24" fmla="*/ 61 w 176"/>
              <a:gd name="T25" fmla="*/ 169 h 176"/>
              <a:gd name="T26" fmla="*/ 60 w 176"/>
              <a:gd name="T27" fmla="*/ 172 h 176"/>
              <a:gd name="T28" fmla="*/ 64 w 176"/>
              <a:gd name="T29" fmla="*/ 176 h 176"/>
              <a:gd name="T30" fmla="*/ 66 w 176"/>
              <a:gd name="T31" fmla="*/ 175 h 176"/>
              <a:gd name="T32" fmla="*/ 88 w 176"/>
              <a:gd name="T33" fmla="*/ 154 h 176"/>
              <a:gd name="T34" fmla="*/ 109 w 176"/>
              <a:gd name="T35" fmla="*/ 175 h 176"/>
              <a:gd name="T36" fmla="*/ 112 w 176"/>
              <a:gd name="T37" fmla="*/ 176 h 176"/>
              <a:gd name="T38" fmla="*/ 116 w 176"/>
              <a:gd name="T39" fmla="*/ 172 h 176"/>
              <a:gd name="T40" fmla="*/ 114 w 176"/>
              <a:gd name="T41" fmla="*/ 169 h 176"/>
              <a:gd name="T42" fmla="*/ 92 w 176"/>
              <a:gd name="T43" fmla="*/ 146 h 176"/>
              <a:gd name="T44" fmla="*/ 92 w 176"/>
              <a:gd name="T45" fmla="*/ 136 h 176"/>
              <a:gd name="T46" fmla="*/ 160 w 176"/>
              <a:gd name="T47" fmla="*/ 136 h 176"/>
              <a:gd name="T48" fmla="*/ 168 w 176"/>
              <a:gd name="T49" fmla="*/ 128 h 176"/>
              <a:gd name="T50" fmla="*/ 168 w 176"/>
              <a:gd name="T51" fmla="*/ 32 h 176"/>
              <a:gd name="T52" fmla="*/ 176 w 176"/>
              <a:gd name="T53" fmla="*/ 24 h 176"/>
              <a:gd name="T54" fmla="*/ 176 w 176"/>
              <a:gd name="T55" fmla="*/ 16 h 176"/>
              <a:gd name="T56" fmla="*/ 168 w 176"/>
              <a:gd name="T57" fmla="*/ 8 h 176"/>
              <a:gd name="T58" fmla="*/ 160 w 176"/>
              <a:gd name="T59" fmla="*/ 128 h 176"/>
              <a:gd name="T60" fmla="*/ 16 w 176"/>
              <a:gd name="T61" fmla="*/ 128 h 176"/>
              <a:gd name="T62" fmla="*/ 16 w 176"/>
              <a:gd name="T63" fmla="*/ 32 h 176"/>
              <a:gd name="T64" fmla="*/ 160 w 176"/>
              <a:gd name="T65" fmla="*/ 32 h 176"/>
              <a:gd name="T66" fmla="*/ 160 w 176"/>
              <a:gd name="T67" fmla="*/ 128 h 176"/>
              <a:gd name="T68" fmla="*/ 168 w 176"/>
              <a:gd name="T69" fmla="*/ 24 h 176"/>
              <a:gd name="T70" fmla="*/ 160 w 176"/>
              <a:gd name="T71" fmla="*/ 24 h 176"/>
              <a:gd name="T72" fmla="*/ 16 w 176"/>
              <a:gd name="T73" fmla="*/ 24 h 176"/>
              <a:gd name="T74" fmla="*/ 8 w 176"/>
              <a:gd name="T75" fmla="*/ 24 h 176"/>
              <a:gd name="T76" fmla="*/ 8 w 176"/>
              <a:gd name="T77" fmla="*/ 16 h 176"/>
              <a:gd name="T78" fmla="*/ 168 w 176"/>
              <a:gd name="T79" fmla="*/ 16 h 176"/>
              <a:gd name="T80" fmla="*/ 168 w 176"/>
              <a:gd name="T81" fmla="*/ 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168" y="8"/>
                </a:moveTo>
                <a:cubicBezTo>
                  <a:pt x="96" y="8"/>
                  <a:pt x="96" y="8"/>
                  <a:pt x="96" y="8"/>
                </a:cubicBezTo>
                <a:cubicBezTo>
                  <a:pt x="96" y="4"/>
                  <a:pt x="92" y="0"/>
                  <a:pt x="88" y="0"/>
                </a:cubicBezTo>
                <a:cubicBezTo>
                  <a:pt x="83" y="0"/>
                  <a:pt x="80" y="4"/>
                  <a:pt x="80" y="8"/>
                </a:cubicBezTo>
                <a:cubicBezTo>
                  <a:pt x="8" y="8"/>
                  <a:pt x="8" y="8"/>
                  <a:pt x="8" y="8"/>
                </a:cubicBezTo>
                <a:cubicBezTo>
                  <a:pt x="3" y="8"/>
                  <a:pt x="0" y="12"/>
                  <a:pt x="0" y="16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3" y="32"/>
                  <a:pt x="8" y="32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32"/>
                  <a:pt x="11" y="136"/>
                  <a:pt x="16" y="136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0" y="170"/>
                  <a:pt x="60" y="171"/>
                  <a:pt x="60" y="172"/>
                </a:cubicBezTo>
                <a:cubicBezTo>
                  <a:pt x="60" y="174"/>
                  <a:pt x="61" y="176"/>
                  <a:pt x="64" y="176"/>
                </a:cubicBezTo>
                <a:cubicBezTo>
                  <a:pt x="65" y="176"/>
                  <a:pt x="66" y="176"/>
                  <a:pt x="66" y="175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109" y="175"/>
                  <a:pt x="109" y="175"/>
                  <a:pt x="109" y="175"/>
                </a:cubicBezTo>
                <a:cubicBezTo>
                  <a:pt x="109" y="176"/>
                  <a:pt x="110" y="176"/>
                  <a:pt x="112" y="176"/>
                </a:cubicBezTo>
                <a:cubicBezTo>
                  <a:pt x="114" y="176"/>
                  <a:pt x="116" y="174"/>
                  <a:pt x="116" y="172"/>
                </a:cubicBezTo>
                <a:cubicBezTo>
                  <a:pt x="116" y="171"/>
                  <a:pt x="115" y="170"/>
                  <a:pt x="114" y="169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32"/>
                  <a:pt x="168" y="128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28"/>
                  <a:pt x="176" y="24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12"/>
                  <a:pt x="172" y="8"/>
                  <a:pt x="168" y="8"/>
                </a:cubicBezTo>
                <a:moveTo>
                  <a:pt x="160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6" y="32"/>
                  <a:pt x="16" y="32"/>
                  <a:pt x="16" y="32"/>
                </a:cubicBezTo>
                <a:cubicBezTo>
                  <a:pt x="160" y="32"/>
                  <a:pt x="160" y="32"/>
                  <a:pt x="160" y="32"/>
                </a:cubicBezTo>
                <a:lnTo>
                  <a:pt x="160" y="128"/>
                </a:lnTo>
                <a:close/>
                <a:moveTo>
                  <a:pt x="168" y="24"/>
                </a:moveTo>
                <a:cubicBezTo>
                  <a:pt x="160" y="24"/>
                  <a:pt x="160" y="24"/>
                  <a:pt x="160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168" y="16"/>
                  <a:pt x="168" y="16"/>
                  <a:pt x="168" y="16"/>
                </a:cubicBezTo>
                <a:lnTo>
                  <a:pt x="168" y="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72">
            <a:extLst>
              <a:ext uri="{FF2B5EF4-FFF2-40B4-BE49-F238E27FC236}">
                <a16:creationId xmlns:a16="http://schemas.microsoft.com/office/drawing/2014/main" id="{710DEB48-69DE-4083-B959-F159BD7A04EC}"/>
              </a:ext>
            </a:extLst>
          </p:cNvPr>
          <p:cNvSpPr>
            <a:spLocks noEditPoints="1"/>
          </p:cNvSpPr>
          <p:nvPr/>
        </p:nvSpPr>
        <p:spPr bwMode="auto">
          <a:xfrm>
            <a:off x="1934178" y="5055050"/>
            <a:ext cx="355836" cy="257714"/>
          </a:xfrm>
          <a:custGeom>
            <a:avLst/>
            <a:gdLst>
              <a:gd name="T0" fmla="*/ 173 w 176"/>
              <a:gd name="T1" fmla="*/ 32 h 128"/>
              <a:gd name="T2" fmla="*/ 173 w 176"/>
              <a:gd name="T3" fmla="*/ 32 h 128"/>
              <a:gd name="T4" fmla="*/ 89 w 176"/>
              <a:gd name="T5" fmla="*/ 0 h 128"/>
              <a:gd name="T6" fmla="*/ 88 w 176"/>
              <a:gd name="T7" fmla="*/ 0 h 128"/>
              <a:gd name="T8" fmla="*/ 86 w 176"/>
              <a:gd name="T9" fmla="*/ 0 h 128"/>
              <a:gd name="T10" fmla="*/ 2 w 176"/>
              <a:gd name="T11" fmla="*/ 32 h 128"/>
              <a:gd name="T12" fmla="*/ 2 w 176"/>
              <a:gd name="T13" fmla="*/ 32 h 128"/>
              <a:gd name="T14" fmla="*/ 2 w 176"/>
              <a:gd name="T15" fmla="*/ 40 h 128"/>
              <a:gd name="T16" fmla="*/ 2 w 176"/>
              <a:gd name="T17" fmla="*/ 40 h 128"/>
              <a:gd name="T18" fmla="*/ 10 w 176"/>
              <a:gd name="T19" fmla="*/ 43 h 128"/>
              <a:gd name="T20" fmla="*/ 0 w 176"/>
              <a:gd name="T21" fmla="*/ 88 h 128"/>
              <a:gd name="T22" fmla="*/ 16 w 176"/>
              <a:gd name="T23" fmla="*/ 88 h 128"/>
              <a:gd name="T24" fmla="*/ 17 w 176"/>
              <a:gd name="T25" fmla="*/ 45 h 128"/>
              <a:gd name="T26" fmla="*/ 24 w 176"/>
              <a:gd name="T27" fmla="*/ 107 h 128"/>
              <a:gd name="T28" fmla="*/ 24 w 176"/>
              <a:gd name="T29" fmla="*/ 108 h 128"/>
              <a:gd name="T30" fmla="*/ 28 w 176"/>
              <a:gd name="T31" fmla="*/ 112 h 128"/>
              <a:gd name="T32" fmla="*/ 59 w 176"/>
              <a:gd name="T33" fmla="*/ 104 h 128"/>
              <a:gd name="T34" fmla="*/ 85 w 176"/>
              <a:gd name="T35" fmla="*/ 127 h 128"/>
              <a:gd name="T36" fmla="*/ 90 w 176"/>
              <a:gd name="T37" fmla="*/ 127 h 128"/>
              <a:gd name="T38" fmla="*/ 120 w 176"/>
              <a:gd name="T39" fmla="*/ 104 h 128"/>
              <a:gd name="T40" fmla="*/ 151 w 176"/>
              <a:gd name="T41" fmla="*/ 112 h 128"/>
              <a:gd name="T42" fmla="*/ 156 w 176"/>
              <a:gd name="T43" fmla="*/ 108 h 128"/>
              <a:gd name="T44" fmla="*/ 155 w 176"/>
              <a:gd name="T45" fmla="*/ 107 h 128"/>
              <a:gd name="T46" fmla="*/ 173 w 176"/>
              <a:gd name="T47" fmla="*/ 40 h 128"/>
              <a:gd name="T48" fmla="*/ 173 w 176"/>
              <a:gd name="T49" fmla="*/ 40 h 128"/>
              <a:gd name="T50" fmla="*/ 176 w 176"/>
              <a:gd name="T51" fmla="*/ 36 h 128"/>
              <a:gd name="T52" fmla="*/ 120 w 176"/>
              <a:gd name="T53" fmla="*/ 96 h 128"/>
              <a:gd name="T54" fmla="*/ 120 w 176"/>
              <a:gd name="T55" fmla="*/ 96 h 128"/>
              <a:gd name="T56" fmla="*/ 117 w 176"/>
              <a:gd name="T57" fmla="*/ 97 h 128"/>
              <a:gd name="T58" fmla="*/ 62 w 176"/>
              <a:gd name="T59" fmla="*/ 97 h 128"/>
              <a:gd name="T60" fmla="*/ 60 w 176"/>
              <a:gd name="T61" fmla="*/ 96 h 128"/>
              <a:gd name="T62" fmla="*/ 59 w 176"/>
              <a:gd name="T63" fmla="*/ 96 h 128"/>
              <a:gd name="T64" fmla="*/ 38 w 176"/>
              <a:gd name="T65" fmla="*/ 54 h 128"/>
              <a:gd name="T66" fmla="*/ 86 w 176"/>
              <a:gd name="T67" fmla="*/ 72 h 128"/>
              <a:gd name="T68" fmla="*/ 89 w 176"/>
              <a:gd name="T69" fmla="*/ 72 h 128"/>
              <a:gd name="T70" fmla="*/ 137 w 176"/>
              <a:gd name="T71" fmla="*/ 53 h 128"/>
              <a:gd name="T72" fmla="*/ 88 w 176"/>
              <a:gd name="T73" fmla="*/ 64 h 128"/>
              <a:gd name="T74" fmla="*/ 88 w 176"/>
              <a:gd name="T75" fmla="*/ 8 h 128"/>
              <a:gd name="T76" fmla="*/ 88 w 176"/>
              <a:gd name="T77" fmla="*/ 6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28">
                <a:moveTo>
                  <a:pt x="176" y="36"/>
                </a:moveTo>
                <a:cubicBezTo>
                  <a:pt x="176" y="34"/>
                  <a:pt x="175" y="33"/>
                  <a:pt x="173" y="32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8" y="0"/>
                  <a:pt x="88" y="0"/>
                </a:cubicBezTo>
                <a:cubicBezTo>
                  <a:pt x="87" y="0"/>
                  <a:pt x="86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33"/>
                  <a:pt x="0" y="34"/>
                  <a:pt x="0" y="36"/>
                </a:cubicBezTo>
                <a:cubicBezTo>
                  <a:pt x="0" y="38"/>
                  <a:pt x="0" y="39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81"/>
                  <a:pt x="4" y="81"/>
                  <a:pt x="4" y="81"/>
                </a:cubicBezTo>
                <a:cubicBezTo>
                  <a:pt x="2" y="82"/>
                  <a:pt x="0" y="85"/>
                  <a:pt x="0" y="88"/>
                </a:cubicBezTo>
                <a:cubicBezTo>
                  <a:pt x="0" y="92"/>
                  <a:pt x="3" y="96"/>
                  <a:pt x="8" y="96"/>
                </a:cubicBezTo>
                <a:cubicBezTo>
                  <a:pt x="12" y="96"/>
                  <a:pt x="16" y="92"/>
                  <a:pt x="16" y="88"/>
                </a:cubicBezTo>
                <a:cubicBezTo>
                  <a:pt x="16" y="85"/>
                  <a:pt x="14" y="83"/>
                  <a:pt x="12" y="82"/>
                </a:cubicBezTo>
                <a:cubicBezTo>
                  <a:pt x="17" y="45"/>
                  <a:pt x="17" y="45"/>
                  <a:pt x="17" y="45"/>
                </a:cubicBezTo>
                <a:cubicBezTo>
                  <a:pt x="31" y="51"/>
                  <a:pt x="31" y="51"/>
                  <a:pt x="31" y="51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24" y="110"/>
                  <a:pt x="25" y="112"/>
                  <a:pt x="28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6" y="128"/>
                  <a:pt x="87" y="128"/>
                  <a:pt x="88" y="128"/>
                </a:cubicBezTo>
                <a:cubicBezTo>
                  <a:pt x="88" y="128"/>
                  <a:pt x="89" y="128"/>
                  <a:pt x="90" y="127"/>
                </a:cubicBezTo>
                <a:cubicBezTo>
                  <a:pt x="90" y="127"/>
                  <a:pt x="90" y="127"/>
                  <a:pt x="90" y="127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1" y="112"/>
                  <a:pt x="152" y="112"/>
                </a:cubicBezTo>
                <a:cubicBezTo>
                  <a:pt x="154" y="112"/>
                  <a:pt x="156" y="110"/>
                  <a:pt x="156" y="108"/>
                </a:cubicBezTo>
                <a:cubicBezTo>
                  <a:pt x="156" y="108"/>
                  <a:pt x="155" y="108"/>
                  <a:pt x="155" y="107"/>
                </a:cubicBezTo>
                <a:cubicBezTo>
                  <a:pt x="155" y="107"/>
                  <a:pt x="155" y="107"/>
                  <a:pt x="155" y="107"/>
                </a:cubicBezTo>
                <a:cubicBezTo>
                  <a:pt x="145" y="50"/>
                  <a:pt x="145" y="50"/>
                  <a:pt x="145" y="5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5" y="39"/>
                  <a:pt x="176" y="38"/>
                  <a:pt x="176" y="36"/>
                </a:cubicBezTo>
                <a:moveTo>
                  <a:pt x="146" y="103"/>
                </a:moveTo>
                <a:cubicBezTo>
                  <a:pt x="120" y="96"/>
                  <a:pt x="120" y="96"/>
                  <a:pt x="120" y="96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19" y="96"/>
                  <a:pt x="118" y="96"/>
                  <a:pt x="117" y="97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7"/>
                  <a:pt x="62" y="97"/>
                  <a:pt x="62" y="97"/>
                </a:cubicBezTo>
                <a:cubicBezTo>
                  <a:pt x="61" y="96"/>
                  <a:pt x="60" y="96"/>
                  <a:pt x="60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32" y="103"/>
                  <a:pt x="32" y="103"/>
                  <a:pt x="32" y="103"/>
                </a:cubicBezTo>
                <a:cubicBezTo>
                  <a:pt x="38" y="54"/>
                  <a:pt x="38" y="54"/>
                  <a:pt x="38" y="54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7" y="72"/>
                  <a:pt x="88" y="72"/>
                </a:cubicBezTo>
                <a:cubicBezTo>
                  <a:pt x="88" y="72"/>
                  <a:pt x="89" y="72"/>
                  <a:pt x="89" y="72"/>
                </a:cubicBezTo>
                <a:cubicBezTo>
                  <a:pt x="89" y="72"/>
                  <a:pt x="89" y="72"/>
                  <a:pt x="89" y="72"/>
                </a:cubicBezTo>
                <a:cubicBezTo>
                  <a:pt x="137" y="53"/>
                  <a:pt x="137" y="53"/>
                  <a:pt x="137" y="53"/>
                </a:cubicBezTo>
                <a:lnTo>
                  <a:pt x="146" y="103"/>
                </a:lnTo>
                <a:close/>
                <a:moveTo>
                  <a:pt x="88" y="64"/>
                </a:moveTo>
                <a:cubicBezTo>
                  <a:pt x="15" y="36"/>
                  <a:pt x="15" y="36"/>
                  <a:pt x="15" y="36"/>
                </a:cubicBezTo>
                <a:cubicBezTo>
                  <a:pt x="88" y="8"/>
                  <a:pt x="88" y="8"/>
                  <a:pt x="88" y="8"/>
                </a:cubicBezTo>
                <a:cubicBezTo>
                  <a:pt x="160" y="36"/>
                  <a:pt x="160" y="36"/>
                  <a:pt x="160" y="36"/>
                </a:cubicBezTo>
                <a:lnTo>
                  <a:pt x="88" y="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73">
            <a:extLst>
              <a:ext uri="{FF2B5EF4-FFF2-40B4-BE49-F238E27FC236}">
                <a16:creationId xmlns:a16="http://schemas.microsoft.com/office/drawing/2014/main" id="{678A3428-63D9-45EF-8873-6E89C543A5D6}"/>
              </a:ext>
            </a:extLst>
          </p:cNvPr>
          <p:cNvSpPr>
            <a:spLocks noEditPoints="1"/>
          </p:cNvSpPr>
          <p:nvPr/>
        </p:nvSpPr>
        <p:spPr bwMode="auto">
          <a:xfrm>
            <a:off x="2592326" y="5006581"/>
            <a:ext cx="193877" cy="354652"/>
          </a:xfrm>
          <a:custGeom>
            <a:avLst/>
            <a:gdLst>
              <a:gd name="T0" fmla="*/ 28 w 96"/>
              <a:gd name="T1" fmla="*/ 64 h 176"/>
              <a:gd name="T2" fmla="*/ 44 w 96"/>
              <a:gd name="T3" fmla="*/ 64 h 176"/>
              <a:gd name="T4" fmla="*/ 44 w 96"/>
              <a:gd name="T5" fmla="*/ 80 h 176"/>
              <a:gd name="T6" fmla="*/ 48 w 96"/>
              <a:gd name="T7" fmla="*/ 84 h 176"/>
              <a:gd name="T8" fmla="*/ 52 w 96"/>
              <a:gd name="T9" fmla="*/ 80 h 176"/>
              <a:gd name="T10" fmla="*/ 52 w 96"/>
              <a:gd name="T11" fmla="*/ 64 h 176"/>
              <a:gd name="T12" fmla="*/ 68 w 96"/>
              <a:gd name="T13" fmla="*/ 64 h 176"/>
              <a:gd name="T14" fmla="*/ 72 w 96"/>
              <a:gd name="T15" fmla="*/ 60 h 176"/>
              <a:gd name="T16" fmla="*/ 68 w 96"/>
              <a:gd name="T17" fmla="*/ 56 h 176"/>
              <a:gd name="T18" fmla="*/ 52 w 96"/>
              <a:gd name="T19" fmla="*/ 56 h 176"/>
              <a:gd name="T20" fmla="*/ 52 w 96"/>
              <a:gd name="T21" fmla="*/ 40 h 176"/>
              <a:gd name="T22" fmla="*/ 48 w 96"/>
              <a:gd name="T23" fmla="*/ 36 h 176"/>
              <a:gd name="T24" fmla="*/ 44 w 96"/>
              <a:gd name="T25" fmla="*/ 40 h 176"/>
              <a:gd name="T26" fmla="*/ 44 w 96"/>
              <a:gd name="T27" fmla="*/ 56 h 176"/>
              <a:gd name="T28" fmla="*/ 28 w 96"/>
              <a:gd name="T29" fmla="*/ 56 h 176"/>
              <a:gd name="T30" fmla="*/ 24 w 96"/>
              <a:gd name="T31" fmla="*/ 60 h 176"/>
              <a:gd name="T32" fmla="*/ 28 w 96"/>
              <a:gd name="T33" fmla="*/ 64 h 176"/>
              <a:gd name="T34" fmla="*/ 92 w 96"/>
              <a:gd name="T35" fmla="*/ 0 h 176"/>
              <a:gd name="T36" fmla="*/ 4 w 96"/>
              <a:gd name="T37" fmla="*/ 0 h 176"/>
              <a:gd name="T38" fmla="*/ 0 w 96"/>
              <a:gd name="T39" fmla="*/ 4 h 176"/>
              <a:gd name="T40" fmla="*/ 0 w 96"/>
              <a:gd name="T41" fmla="*/ 172 h 176"/>
              <a:gd name="T42" fmla="*/ 4 w 96"/>
              <a:gd name="T43" fmla="*/ 176 h 176"/>
              <a:gd name="T44" fmla="*/ 6 w 96"/>
              <a:gd name="T45" fmla="*/ 175 h 176"/>
              <a:gd name="T46" fmla="*/ 6 w 96"/>
              <a:gd name="T47" fmla="*/ 175 h 176"/>
              <a:gd name="T48" fmla="*/ 48 w 96"/>
              <a:gd name="T49" fmla="*/ 130 h 176"/>
              <a:gd name="T50" fmla="*/ 89 w 96"/>
              <a:gd name="T51" fmla="*/ 175 h 176"/>
              <a:gd name="T52" fmla="*/ 89 w 96"/>
              <a:gd name="T53" fmla="*/ 175 h 176"/>
              <a:gd name="T54" fmla="*/ 92 w 96"/>
              <a:gd name="T55" fmla="*/ 176 h 176"/>
              <a:gd name="T56" fmla="*/ 96 w 96"/>
              <a:gd name="T57" fmla="*/ 172 h 176"/>
              <a:gd name="T58" fmla="*/ 96 w 96"/>
              <a:gd name="T59" fmla="*/ 4 h 176"/>
              <a:gd name="T60" fmla="*/ 92 w 96"/>
              <a:gd name="T61" fmla="*/ 0 h 176"/>
              <a:gd name="T62" fmla="*/ 88 w 96"/>
              <a:gd name="T63" fmla="*/ 162 h 176"/>
              <a:gd name="T64" fmla="*/ 50 w 96"/>
              <a:gd name="T65" fmla="*/ 121 h 176"/>
              <a:gd name="T66" fmla="*/ 50 w 96"/>
              <a:gd name="T67" fmla="*/ 121 h 176"/>
              <a:gd name="T68" fmla="*/ 48 w 96"/>
              <a:gd name="T69" fmla="*/ 120 h 176"/>
              <a:gd name="T70" fmla="*/ 45 w 96"/>
              <a:gd name="T71" fmla="*/ 121 h 176"/>
              <a:gd name="T72" fmla="*/ 45 w 96"/>
              <a:gd name="T73" fmla="*/ 121 h 176"/>
              <a:gd name="T74" fmla="*/ 8 w 96"/>
              <a:gd name="T75" fmla="*/ 162 h 176"/>
              <a:gd name="T76" fmla="*/ 8 w 96"/>
              <a:gd name="T77" fmla="*/ 8 h 176"/>
              <a:gd name="T78" fmla="*/ 88 w 96"/>
              <a:gd name="T79" fmla="*/ 8 h 176"/>
              <a:gd name="T80" fmla="*/ 88 w 96"/>
              <a:gd name="T81" fmla="*/ 1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6" h="176">
                <a:moveTo>
                  <a:pt x="28" y="64"/>
                </a:moveTo>
                <a:cubicBezTo>
                  <a:pt x="44" y="64"/>
                  <a:pt x="44" y="64"/>
                  <a:pt x="44" y="64"/>
                </a:cubicBezTo>
                <a:cubicBezTo>
                  <a:pt x="44" y="80"/>
                  <a:pt x="44" y="80"/>
                  <a:pt x="44" y="80"/>
                </a:cubicBezTo>
                <a:cubicBezTo>
                  <a:pt x="44" y="82"/>
                  <a:pt x="45" y="84"/>
                  <a:pt x="48" y="84"/>
                </a:cubicBezTo>
                <a:cubicBezTo>
                  <a:pt x="50" y="84"/>
                  <a:pt x="52" y="82"/>
                  <a:pt x="52" y="80"/>
                </a:cubicBezTo>
                <a:cubicBezTo>
                  <a:pt x="52" y="64"/>
                  <a:pt x="52" y="64"/>
                  <a:pt x="52" y="64"/>
                </a:cubicBezTo>
                <a:cubicBezTo>
                  <a:pt x="68" y="64"/>
                  <a:pt x="68" y="64"/>
                  <a:pt x="68" y="64"/>
                </a:cubicBezTo>
                <a:cubicBezTo>
                  <a:pt x="70" y="64"/>
                  <a:pt x="72" y="62"/>
                  <a:pt x="72" y="60"/>
                </a:cubicBezTo>
                <a:cubicBezTo>
                  <a:pt x="72" y="58"/>
                  <a:pt x="70" y="56"/>
                  <a:pt x="68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40"/>
                  <a:pt x="52" y="40"/>
                  <a:pt x="52" y="40"/>
                </a:cubicBezTo>
                <a:cubicBezTo>
                  <a:pt x="52" y="38"/>
                  <a:pt x="50" y="36"/>
                  <a:pt x="48" y="36"/>
                </a:cubicBezTo>
                <a:cubicBezTo>
                  <a:pt x="45" y="36"/>
                  <a:pt x="44" y="38"/>
                  <a:pt x="44" y="40"/>
                </a:cubicBezTo>
                <a:cubicBezTo>
                  <a:pt x="44" y="56"/>
                  <a:pt x="44" y="56"/>
                  <a:pt x="44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5" y="56"/>
                  <a:pt x="24" y="58"/>
                  <a:pt x="24" y="60"/>
                </a:cubicBezTo>
                <a:cubicBezTo>
                  <a:pt x="24" y="62"/>
                  <a:pt x="25" y="64"/>
                  <a:pt x="28" y="64"/>
                </a:cubicBezTo>
                <a:moveTo>
                  <a:pt x="92" y="0"/>
                </a:moveTo>
                <a:cubicBezTo>
                  <a:pt x="4" y="0"/>
                  <a:pt x="4" y="0"/>
                  <a:pt x="4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1" y="176"/>
                  <a:pt x="4" y="176"/>
                </a:cubicBezTo>
                <a:cubicBezTo>
                  <a:pt x="5" y="176"/>
                  <a:pt x="6" y="175"/>
                  <a:pt x="6" y="175"/>
                </a:cubicBezTo>
                <a:cubicBezTo>
                  <a:pt x="6" y="175"/>
                  <a:pt x="6" y="175"/>
                  <a:pt x="6" y="175"/>
                </a:cubicBezTo>
                <a:cubicBezTo>
                  <a:pt x="48" y="130"/>
                  <a:pt x="48" y="130"/>
                  <a:pt x="48" y="130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89" y="175"/>
                  <a:pt x="90" y="176"/>
                  <a:pt x="92" y="176"/>
                </a:cubicBezTo>
                <a:cubicBezTo>
                  <a:pt x="94" y="176"/>
                  <a:pt x="96" y="174"/>
                  <a:pt x="96" y="172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2"/>
                  <a:pt x="94" y="0"/>
                  <a:pt x="92" y="0"/>
                </a:cubicBezTo>
                <a:moveTo>
                  <a:pt x="88" y="162"/>
                </a:moveTo>
                <a:cubicBezTo>
                  <a:pt x="50" y="121"/>
                  <a:pt x="50" y="121"/>
                  <a:pt x="50" y="121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50" y="121"/>
                  <a:pt x="49" y="120"/>
                  <a:pt x="48" y="120"/>
                </a:cubicBezTo>
                <a:cubicBezTo>
                  <a:pt x="46" y="120"/>
                  <a:pt x="45" y="121"/>
                  <a:pt x="45" y="121"/>
                </a:cubicBezTo>
                <a:cubicBezTo>
                  <a:pt x="45" y="121"/>
                  <a:pt x="45" y="121"/>
                  <a:pt x="45" y="121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8"/>
                  <a:pt x="8" y="8"/>
                  <a:pt x="8" y="8"/>
                </a:cubicBezTo>
                <a:cubicBezTo>
                  <a:pt x="88" y="8"/>
                  <a:pt x="88" y="8"/>
                  <a:pt x="88" y="8"/>
                </a:cubicBezTo>
                <a:lnTo>
                  <a:pt x="88" y="16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74">
            <a:extLst>
              <a:ext uri="{FF2B5EF4-FFF2-40B4-BE49-F238E27FC236}">
                <a16:creationId xmlns:a16="http://schemas.microsoft.com/office/drawing/2014/main" id="{18C489B1-6E7C-402D-A29D-D311E78335B0}"/>
              </a:ext>
            </a:extLst>
          </p:cNvPr>
          <p:cNvSpPr>
            <a:spLocks noEditPoints="1"/>
          </p:cNvSpPr>
          <p:nvPr/>
        </p:nvSpPr>
        <p:spPr bwMode="auto">
          <a:xfrm>
            <a:off x="3088515" y="5006581"/>
            <a:ext cx="257714" cy="354652"/>
          </a:xfrm>
          <a:custGeom>
            <a:avLst/>
            <a:gdLst>
              <a:gd name="T0" fmla="*/ 124 w 128"/>
              <a:gd name="T1" fmla="*/ 0 h 176"/>
              <a:gd name="T2" fmla="*/ 4 w 128"/>
              <a:gd name="T3" fmla="*/ 0 h 176"/>
              <a:gd name="T4" fmla="*/ 0 w 128"/>
              <a:gd name="T5" fmla="*/ 4 h 176"/>
              <a:gd name="T6" fmla="*/ 0 w 128"/>
              <a:gd name="T7" fmla="*/ 172 h 176"/>
              <a:gd name="T8" fmla="*/ 4 w 128"/>
              <a:gd name="T9" fmla="*/ 176 h 176"/>
              <a:gd name="T10" fmla="*/ 6 w 128"/>
              <a:gd name="T11" fmla="*/ 175 h 176"/>
              <a:gd name="T12" fmla="*/ 6 w 128"/>
              <a:gd name="T13" fmla="*/ 175 h 176"/>
              <a:gd name="T14" fmla="*/ 64 w 128"/>
              <a:gd name="T15" fmla="*/ 129 h 176"/>
              <a:gd name="T16" fmla="*/ 121 w 128"/>
              <a:gd name="T17" fmla="*/ 175 h 176"/>
              <a:gd name="T18" fmla="*/ 121 w 128"/>
              <a:gd name="T19" fmla="*/ 175 h 176"/>
              <a:gd name="T20" fmla="*/ 124 w 128"/>
              <a:gd name="T21" fmla="*/ 176 h 176"/>
              <a:gd name="T22" fmla="*/ 128 w 128"/>
              <a:gd name="T23" fmla="*/ 172 h 176"/>
              <a:gd name="T24" fmla="*/ 128 w 128"/>
              <a:gd name="T25" fmla="*/ 4 h 176"/>
              <a:gd name="T26" fmla="*/ 124 w 128"/>
              <a:gd name="T27" fmla="*/ 0 h 176"/>
              <a:gd name="T28" fmla="*/ 120 w 128"/>
              <a:gd name="T29" fmla="*/ 164 h 176"/>
              <a:gd name="T30" fmla="*/ 66 w 128"/>
              <a:gd name="T31" fmla="*/ 121 h 176"/>
              <a:gd name="T32" fmla="*/ 66 w 128"/>
              <a:gd name="T33" fmla="*/ 121 h 176"/>
              <a:gd name="T34" fmla="*/ 64 w 128"/>
              <a:gd name="T35" fmla="*/ 120 h 176"/>
              <a:gd name="T36" fmla="*/ 61 w 128"/>
              <a:gd name="T37" fmla="*/ 121 h 176"/>
              <a:gd name="T38" fmla="*/ 61 w 128"/>
              <a:gd name="T39" fmla="*/ 121 h 176"/>
              <a:gd name="T40" fmla="*/ 8 w 128"/>
              <a:gd name="T41" fmla="*/ 164 h 176"/>
              <a:gd name="T42" fmla="*/ 8 w 128"/>
              <a:gd name="T43" fmla="*/ 8 h 176"/>
              <a:gd name="T44" fmla="*/ 120 w 128"/>
              <a:gd name="T45" fmla="*/ 8 h 176"/>
              <a:gd name="T46" fmla="*/ 120 w 128"/>
              <a:gd name="T47" fmla="*/ 164 h 176"/>
              <a:gd name="T48" fmla="*/ 34 w 128"/>
              <a:gd name="T49" fmla="*/ 112 h 176"/>
              <a:gd name="T50" fmla="*/ 64 w 128"/>
              <a:gd name="T51" fmla="*/ 90 h 176"/>
              <a:gd name="T52" fmla="*/ 94 w 128"/>
              <a:gd name="T53" fmla="*/ 112 h 176"/>
              <a:gd name="T54" fmla="*/ 82 w 128"/>
              <a:gd name="T55" fmla="*/ 76 h 176"/>
              <a:gd name="T56" fmla="*/ 108 w 128"/>
              <a:gd name="T57" fmla="*/ 56 h 176"/>
              <a:gd name="T58" fmla="*/ 76 w 128"/>
              <a:gd name="T59" fmla="*/ 56 h 176"/>
              <a:gd name="T60" fmla="*/ 64 w 128"/>
              <a:gd name="T61" fmla="*/ 24 h 176"/>
              <a:gd name="T62" fmla="*/ 52 w 128"/>
              <a:gd name="T63" fmla="*/ 56 h 176"/>
              <a:gd name="T64" fmla="*/ 20 w 128"/>
              <a:gd name="T65" fmla="*/ 56 h 176"/>
              <a:gd name="T66" fmla="*/ 46 w 128"/>
              <a:gd name="T67" fmla="*/ 76 h 176"/>
              <a:gd name="T68" fmla="*/ 34 w 128"/>
              <a:gd name="T69" fmla="*/ 112 h 176"/>
              <a:gd name="T70" fmla="*/ 43 w 128"/>
              <a:gd name="T71" fmla="*/ 64 h 176"/>
              <a:gd name="T72" fmla="*/ 52 w 128"/>
              <a:gd name="T73" fmla="*/ 64 h 176"/>
              <a:gd name="T74" fmla="*/ 57 w 128"/>
              <a:gd name="T75" fmla="*/ 64 h 176"/>
              <a:gd name="T76" fmla="*/ 59 w 128"/>
              <a:gd name="T77" fmla="*/ 59 h 176"/>
              <a:gd name="T78" fmla="*/ 64 w 128"/>
              <a:gd name="T79" fmla="*/ 47 h 176"/>
              <a:gd name="T80" fmla="*/ 68 w 128"/>
              <a:gd name="T81" fmla="*/ 59 h 176"/>
              <a:gd name="T82" fmla="*/ 70 w 128"/>
              <a:gd name="T83" fmla="*/ 64 h 176"/>
              <a:gd name="T84" fmla="*/ 76 w 128"/>
              <a:gd name="T85" fmla="*/ 64 h 176"/>
              <a:gd name="T86" fmla="*/ 84 w 128"/>
              <a:gd name="T87" fmla="*/ 64 h 176"/>
              <a:gd name="T88" fmla="*/ 77 w 128"/>
              <a:gd name="T89" fmla="*/ 70 h 176"/>
              <a:gd name="T90" fmla="*/ 72 w 128"/>
              <a:gd name="T91" fmla="*/ 73 h 176"/>
              <a:gd name="T92" fmla="*/ 74 w 128"/>
              <a:gd name="T93" fmla="*/ 79 h 176"/>
              <a:gd name="T94" fmla="*/ 78 w 128"/>
              <a:gd name="T95" fmla="*/ 91 h 176"/>
              <a:gd name="T96" fmla="*/ 68 w 128"/>
              <a:gd name="T97" fmla="*/ 84 h 176"/>
              <a:gd name="T98" fmla="*/ 64 w 128"/>
              <a:gd name="T99" fmla="*/ 80 h 176"/>
              <a:gd name="T100" fmla="*/ 59 w 128"/>
              <a:gd name="T101" fmla="*/ 84 h 176"/>
              <a:gd name="T102" fmla="*/ 49 w 128"/>
              <a:gd name="T103" fmla="*/ 91 h 176"/>
              <a:gd name="T104" fmla="*/ 53 w 128"/>
              <a:gd name="T105" fmla="*/ 79 h 176"/>
              <a:gd name="T106" fmla="*/ 55 w 128"/>
              <a:gd name="T107" fmla="*/ 73 h 176"/>
              <a:gd name="T108" fmla="*/ 50 w 128"/>
              <a:gd name="T109" fmla="*/ 70 h 176"/>
              <a:gd name="T110" fmla="*/ 43 w 128"/>
              <a:gd name="T11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8" h="176">
                <a:moveTo>
                  <a:pt x="124" y="0"/>
                </a:moveTo>
                <a:cubicBezTo>
                  <a:pt x="4" y="0"/>
                  <a:pt x="4" y="0"/>
                  <a:pt x="4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1" y="176"/>
                  <a:pt x="4" y="176"/>
                </a:cubicBezTo>
                <a:cubicBezTo>
                  <a:pt x="5" y="176"/>
                  <a:pt x="6" y="175"/>
                  <a:pt x="6" y="175"/>
                </a:cubicBezTo>
                <a:cubicBezTo>
                  <a:pt x="6" y="175"/>
                  <a:pt x="6" y="175"/>
                  <a:pt x="6" y="175"/>
                </a:cubicBezTo>
                <a:cubicBezTo>
                  <a:pt x="64" y="129"/>
                  <a:pt x="64" y="129"/>
                  <a:pt x="64" y="129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1" y="175"/>
                  <a:pt x="122" y="176"/>
                  <a:pt x="124" y="176"/>
                </a:cubicBezTo>
                <a:cubicBezTo>
                  <a:pt x="126" y="176"/>
                  <a:pt x="128" y="174"/>
                  <a:pt x="128" y="172"/>
                </a:cubicBezTo>
                <a:cubicBezTo>
                  <a:pt x="128" y="4"/>
                  <a:pt x="128" y="4"/>
                  <a:pt x="128" y="4"/>
                </a:cubicBezTo>
                <a:cubicBezTo>
                  <a:pt x="128" y="2"/>
                  <a:pt x="126" y="0"/>
                  <a:pt x="124" y="0"/>
                </a:cubicBezTo>
                <a:moveTo>
                  <a:pt x="120" y="164"/>
                </a:moveTo>
                <a:cubicBezTo>
                  <a:pt x="66" y="121"/>
                  <a:pt x="66" y="121"/>
                  <a:pt x="66" y="121"/>
                </a:cubicBezTo>
                <a:cubicBezTo>
                  <a:pt x="66" y="121"/>
                  <a:pt x="66" y="121"/>
                  <a:pt x="66" y="121"/>
                </a:cubicBezTo>
                <a:cubicBezTo>
                  <a:pt x="66" y="121"/>
                  <a:pt x="65" y="120"/>
                  <a:pt x="64" y="120"/>
                </a:cubicBezTo>
                <a:cubicBezTo>
                  <a:pt x="62" y="120"/>
                  <a:pt x="61" y="121"/>
                  <a:pt x="61" y="121"/>
                </a:cubicBezTo>
                <a:cubicBezTo>
                  <a:pt x="61" y="121"/>
                  <a:pt x="61" y="121"/>
                  <a:pt x="61" y="121"/>
                </a:cubicBezTo>
                <a:cubicBezTo>
                  <a:pt x="8" y="164"/>
                  <a:pt x="8" y="164"/>
                  <a:pt x="8" y="164"/>
                </a:cubicBezTo>
                <a:cubicBezTo>
                  <a:pt x="8" y="8"/>
                  <a:pt x="8" y="8"/>
                  <a:pt x="8" y="8"/>
                </a:cubicBezTo>
                <a:cubicBezTo>
                  <a:pt x="120" y="8"/>
                  <a:pt x="120" y="8"/>
                  <a:pt x="120" y="8"/>
                </a:cubicBezTo>
                <a:lnTo>
                  <a:pt x="120" y="164"/>
                </a:lnTo>
                <a:close/>
                <a:moveTo>
                  <a:pt x="34" y="112"/>
                </a:moveTo>
                <a:cubicBezTo>
                  <a:pt x="64" y="90"/>
                  <a:pt x="64" y="90"/>
                  <a:pt x="64" y="90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82" y="76"/>
                  <a:pt x="82" y="76"/>
                  <a:pt x="82" y="76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76" y="56"/>
                  <a:pt x="76" y="56"/>
                  <a:pt x="76" y="56"/>
                </a:cubicBezTo>
                <a:cubicBezTo>
                  <a:pt x="64" y="24"/>
                  <a:pt x="64" y="24"/>
                  <a:pt x="64" y="24"/>
                </a:cubicBezTo>
                <a:cubicBezTo>
                  <a:pt x="52" y="56"/>
                  <a:pt x="52" y="56"/>
                  <a:pt x="52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46" y="76"/>
                  <a:pt x="46" y="76"/>
                  <a:pt x="46" y="76"/>
                </a:cubicBezTo>
                <a:lnTo>
                  <a:pt x="34" y="112"/>
                </a:lnTo>
                <a:close/>
                <a:moveTo>
                  <a:pt x="43" y="64"/>
                </a:moveTo>
                <a:cubicBezTo>
                  <a:pt x="52" y="64"/>
                  <a:pt x="52" y="64"/>
                  <a:pt x="52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9" y="59"/>
                  <a:pt x="59" y="59"/>
                  <a:pt x="59" y="59"/>
                </a:cubicBezTo>
                <a:cubicBezTo>
                  <a:pt x="64" y="47"/>
                  <a:pt x="64" y="47"/>
                  <a:pt x="64" y="47"/>
                </a:cubicBezTo>
                <a:cubicBezTo>
                  <a:pt x="68" y="59"/>
                  <a:pt x="68" y="59"/>
                  <a:pt x="68" y="59"/>
                </a:cubicBezTo>
                <a:cubicBezTo>
                  <a:pt x="70" y="64"/>
                  <a:pt x="70" y="64"/>
                  <a:pt x="70" y="64"/>
                </a:cubicBezTo>
                <a:cubicBezTo>
                  <a:pt x="76" y="64"/>
                  <a:pt x="76" y="64"/>
                  <a:pt x="76" y="64"/>
                </a:cubicBezTo>
                <a:cubicBezTo>
                  <a:pt x="84" y="64"/>
                  <a:pt x="84" y="64"/>
                  <a:pt x="84" y="64"/>
                </a:cubicBezTo>
                <a:cubicBezTo>
                  <a:pt x="77" y="70"/>
                  <a:pt x="77" y="70"/>
                  <a:pt x="77" y="70"/>
                </a:cubicBezTo>
                <a:cubicBezTo>
                  <a:pt x="72" y="73"/>
                  <a:pt x="72" y="73"/>
                  <a:pt x="72" y="73"/>
                </a:cubicBezTo>
                <a:cubicBezTo>
                  <a:pt x="74" y="79"/>
                  <a:pt x="74" y="79"/>
                  <a:pt x="74" y="79"/>
                </a:cubicBezTo>
                <a:cubicBezTo>
                  <a:pt x="78" y="91"/>
                  <a:pt x="78" y="91"/>
                  <a:pt x="78" y="91"/>
                </a:cubicBezTo>
                <a:cubicBezTo>
                  <a:pt x="68" y="84"/>
                  <a:pt x="68" y="84"/>
                  <a:pt x="68" y="84"/>
                </a:cubicBezTo>
                <a:cubicBezTo>
                  <a:pt x="64" y="80"/>
                  <a:pt x="64" y="80"/>
                  <a:pt x="64" y="80"/>
                </a:cubicBezTo>
                <a:cubicBezTo>
                  <a:pt x="59" y="84"/>
                  <a:pt x="59" y="84"/>
                  <a:pt x="59" y="84"/>
                </a:cubicBezTo>
                <a:cubicBezTo>
                  <a:pt x="49" y="91"/>
                  <a:pt x="49" y="91"/>
                  <a:pt x="49" y="91"/>
                </a:cubicBezTo>
                <a:cubicBezTo>
                  <a:pt x="53" y="79"/>
                  <a:pt x="53" y="79"/>
                  <a:pt x="53" y="79"/>
                </a:cubicBezTo>
                <a:cubicBezTo>
                  <a:pt x="55" y="73"/>
                  <a:pt x="55" y="73"/>
                  <a:pt x="55" y="73"/>
                </a:cubicBezTo>
                <a:cubicBezTo>
                  <a:pt x="50" y="70"/>
                  <a:pt x="50" y="70"/>
                  <a:pt x="50" y="70"/>
                </a:cubicBezTo>
                <a:lnTo>
                  <a:pt x="43" y="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79">
            <a:extLst>
              <a:ext uri="{FF2B5EF4-FFF2-40B4-BE49-F238E27FC236}">
                <a16:creationId xmlns:a16="http://schemas.microsoft.com/office/drawing/2014/main" id="{912FC7D0-C78E-4CA4-822A-C92C4ED5684E}"/>
              </a:ext>
            </a:extLst>
          </p:cNvPr>
          <p:cNvSpPr>
            <a:spLocks noEditPoints="1"/>
          </p:cNvSpPr>
          <p:nvPr/>
        </p:nvSpPr>
        <p:spPr bwMode="auto">
          <a:xfrm>
            <a:off x="3648541" y="5022540"/>
            <a:ext cx="372386" cy="322735"/>
          </a:xfrm>
          <a:custGeom>
            <a:avLst/>
            <a:gdLst>
              <a:gd name="T0" fmla="*/ 58 w 184"/>
              <a:gd name="T1" fmla="*/ 103 h 160"/>
              <a:gd name="T2" fmla="*/ 81 w 184"/>
              <a:gd name="T3" fmla="*/ 103 h 160"/>
              <a:gd name="T4" fmla="*/ 123 w 184"/>
              <a:gd name="T5" fmla="*/ 60 h 160"/>
              <a:gd name="T6" fmla="*/ 123 w 184"/>
              <a:gd name="T7" fmla="*/ 55 h 160"/>
              <a:gd name="T8" fmla="*/ 118 w 184"/>
              <a:gd name="T9" fmla="*/ 55 h 160"/>
              <a:gd name="T10" fmla="*/ 75 w 184"/>
              <a:gd name="T11" fmla="*/ 97 h 160"/>
              <a:gd name="T12" fmla="*/ 64 w 184"/>
              <a:gd name="T13" fmla="*/ 97 h 160"/>
              <a:gd name="T14" fmla="*/ 64 w 184"/>
              <a:gd name="T15" fmla="*/ 86 h 160"/>
              <a:gd name="T16" fmla="*/ 75 w 184"/>
              <a:gd name="T17" fmla="*/ 75 h 160"/>
              <a:gd name="T18" fmla="*/ 132 w 184"/>
              <a:gd name="T19" fmla="*/ 18 h 160"/>
              <a:gd name="T20" fmla="*/ 126 w 184"/>
              <a:gd name="T21" fmla="*/ 12 h 160"/>
              <a:gd name="T22" fmla="*/ 58 w 184"/>
              <a:gd name="T23" fmla="*/ 80 h 160"/>
              <a:gd name="T24" fmla="*/ 58 w 184"/>
              <a:gd name="T25" fmla="*/ 103 h 160"/>
              <a:gd name="T26" fmla="*/ 24 w 184"/>
              <a:gd name="T27" fmla="*/ 135 h 160"/>
              <a:gd name="T28" fmla="*/ 24 w 184"/>
              <a:gd name="T29" fmla="*/ 80 h 160"/>
              <a:gd name="T30" fmla="*/ 24 w 184"/>
              <a:gd name="T31" fmla="*/ 80 h 160"/>
              <a:gd name="T32" fmla="*/ 24 w 184"/>
              <a:gd name="T33" fmla="*/ 80 h 160"/>
              <a:gd name="T34" fmla="*/ 84 w 184"/>
              <a:gd name="T35" fmla="*/ 21 h 160"/>
              <a:gd name="T36" fmla="*/ 84 w 184"/>
              <a:gd name="T37" fmla="*/ 15 h 160"/>
              <a:gd name="T38" fmla="*/ 78 w 184"/>
              <a:gd name="T39" fmla="*/ 15 h 160"/>
              <a:gd name="T40" fmla="*/ 19 w 184"/>
              <a:gd name="T41" fmla="*/ 75 h 160"/>
              <a:gd name="T42" fmla="*/ 19 w 184"/>
              <a:gd name="T43" fmla="*/ 141 h 160"/>
              <a:gd name="T44" fmla="*/ 86 w 184"/>
              <a:gd name="T45" fmla="*/ 141 h 160"/>
              <a:gd name="T46" fmla="*/ 81 w 184"/>
              <a:gd name="T47" fmla="*/ 135 h 160"/>
              <a:gd name="T48" fmla="*/ 24 w 184"/>
              <a:gd name="T49" fmla="*/ 135 h 160"/>
              <a:gd name="T50" fmla="*/ 86 w 184"/>
              <a:gd name="T51" fmla="*/ 75 h 160"/>
              <a:gd name="T52" fmla="*/ 86 w 184"/>
              <a:gd name="T53" fmla="*/ 75 h 160"/>
              <a:gd name="T54" fmla="*/ 86 w 184"/>
              <a:gd name="T55" fmla="*/ 75 h 160"/>
              <a:gd name="T56" fmla="*/ 171 w 184"/>
              <a:gd name="T57" fmla="*/ 12 h 160"/>
              <a:gd name="T58" fmla="*/ 126 w 184"/>
              <a:gd name="T59" fmla="*/ 12 h 160"/>
              <a:gd name="T60" fmla="*/ 132 w 184"/>
              <a:gd name="T61" fmla="*/ 18 h 160"/>
              <a:gd name="T62" fmla="*/ 166 w 184"/>
              <a:gd name="T63" fmla="*/ 18 h 160"/>
              <a:gd name="T64" fmla="*/ 166 w 184"/>
              <a:gd name="T65" fmla="*/ 52 h 160"/>
              <a:gd name="T66" fmla="*/ 81 w 184"/>
              <a:gd name="T67" fmla="*/ 135 h 160"/>
              <a:gd name="T68" fmla="*/ 86 w 184"/>
              <a:gd name="T69" fmla="*/ 141 h 160"/>
              <a:gd name="T70" fmla="*/ 171 w 184"/>
              <a:gd name="T71" fmla="*/ 58 h 160"/>
              <a:gd name="T72" fmla="*/ 171 w 184"/>
              <a:gd name="T73" fmla="*/ 1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4" h="160">
                <a:moveTo>
                  <a:pt x="58" y="103"/>
                </a:moveTo>
                <a:cubicBezTo>
                  <a:pt x="64" y="109"/>
                  <a:pt x="75" y="109"/>
                  <a:pt x="81" y="103"/>
                </a:cubicBezTo>
                <a:cubicBezTo>
                  <a:pt x="123" y="60"/>
                  <a:pt x="123" y="60"/>
                  <a:pt x="123" y="60"/>
                </a:cubicBezTo>
                <a:cubicBezTo>
                  <a:pt x="125" y="59"/>
                  <a:pt x="125" y="56"/>
                  <a:pt x="123" y="55"/>
                </a:cubicBezTo>
                <a:cubicBezTo>
                  <a:pt x="122" y="53"/>
                  <a:pt x="119" y="53"/>
                  <a:pt x="118" y="55"/>
                </a:cubicBezTo>
                <a:cubicBezTo>
                  <a:pt x="75" y="97"/>
                  <a:pt x="75" y="97"/>
                  <a:pt x="75" y="97"/>
                </a:cubicBezTo>
                <a:cubicBezTo>
                  <a:pt x="72" y="100"/>
                  <a:pt x="67" y="100"/>
                  <a:pt x="64" y="97"/>
                </a:cubicBezTo>
                <a:cubicBezTo>
                  <a:pt x="61" y="94"/>
                  <a:pt x="61" y="89"/>
                  <a:pt x="64" y="86"/>
                </a:cubicBezTo>
                <a:cubicBezTo>
                  <a:pt x="75" y="75"/>
                  <a:pt x="75" y="75"/>
                  <a:pt x="75" y="75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26" y="12"/>
                  <a:pt x="126" y="12"/>
                  <a:pt x="126" y="12"/>
                </a:cubicBezTo>
                <a:cubicBezTo>
                  <a:pt x="58" y="80"/>
                  <a:pt x="58" y="80"/>
                  <a:pt x="58" y="80"/>
                </a:cubicBezTo>
                <a:cubicBezTo>
                  <a:pt x="52" y="86"/>
                  <a:pt x="52" y="97"/>
                  <a:pt x="58" y="103"/>
                </a:cubicBezTo>
                <a:moveTo>
                  <a:pt x="24" y="135"/>
                </a:moveTo>
                <a:cubicBezTo>
                  <a:pt x="9" y="120"/>
                  <a:pt x="9" y="96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19"/>
                  <a:pt x="85" y="17"/>
                  <a:pt x="84" y="15"/>
                </a:cubicBezTo>
                <a:cubicBezTo>
                  <a:pt x="82" y="14"/>
                  <a:pt x="80" y="14"/>
                  <a:pt x="78" y="15"/>
                </a:cubicBezTo>
                <a:cubicBezTo>
                  <a:pt x="19" y="75"/>
                  <a:pt x="19" y="75"/>
                  <a:pt x="19" y="75"/>
                </a:cubicBezTo>
                <a:cubicBezTo>
                  <a:pt x="0" y="93"/>
                  <a:pt x="0" y="122"/>
                  <a:pt x="19" y="141"/>
                </a:cubicBezTo>
                <a:cubicBezTo>
                  <a:pt x="37" y="160"/>
                  <a:pt x="68" y="160"/>
                  <a:pt x="86" y="141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65" y="151"/>
                  <a:pt x="40" y="151"/>
                  <a:pt x="24" y="135"/>
                </a:cubicBezTo>
                <a:moveTo>
                  <a:pt x="86" y="75"/>
                </a:moveTo>
                <a:cubicBezTo>
                  <a:pt x="86" y="75"/>
                  <a:pt x="86" y="75"/>
                  <a:pt x="86" y="75"/>
                </a:cubicBezTo>
                <a:cubicBezTo>
                  <a:pt x="86" y="75"/>
                  <a:pt x="86" y="75"/>
                  <a:pt x="86" y="75"/>
                </a:cubicBezTo>
                <a:close/>
                <a:moveTo>
                  <a:pt x="171" y="12"/>
                </a:moveTo>
                <a:cubicBezTo>
                  <a:pt x="159" y="0"/>
                  <a:pt x="139" y="0"/>
                  <a:pt x="126" y="12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41" y="9"/>
                  <a:pt x="156" y="9"/>
                  <a:pt x="166" y="18"/>
                </a:cubicBezTo>
                <a:cubicBezTo>
                  <a:pt x="175" y="27"/>
                  <a:pt x="175" y="43"/>
                  <a:pt x="166" y="52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6" y="141"/>
                  <a:pt x="86" y="141"/>
                  <a:pt x="86" y="141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84" y="45"/>
                  <a:pt x="184" y="25"/>
                  <a:pt x="171" y="1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80">
            <a:extLst>
              <a:ext uri="{FF2B5EF4-FFF2-40B4-BE49-F238E27FC236}">
                <a16:creationId xmlns:a16="http://schemas.microsoft.com/office/drawing/2014/main" id="{C5F7A8D4-1128-45A4-9811-6C07464F9672}"/>
              </a:ext>
            </a:extLst>
          </p:cNvPr>
          <p:cNvSpPr>
            <a:spLocks noEditPoints="1"/>
          </p:cNvSpPr>
          <p:nvPr/>
        </p:nvSpPr>
        <p:spPr bwMode="auto">
          <a:xfrm>
            <a:off x="4323239" y="5030224"/>
            <a:ext cx="354653" cy="307366"/>
          </a:xfrm>
          <a:custGeom>
            <a:avLst/>
            <a:gdLst>
              <a:gd name="T0" fmla="*/ 173 w 176"/>
              <a:gd name="T1" fmla="*/ 72 h 152"/>
              <a:gd name="T2" fmla="*/ 147 w 176"/>
              <a:gd name="T3" fmla="*/ 60 h 152"/>
              <a:gd name="T4" fmla="*/ 173 w 176"/>
              <a:gd name="T5" fmla="*/ 48 h 152"/>
              <a:gd name="T6" fmla="*/ 173 w 176"/>
              <a:gd name="T7" fmla="*/ 40 h 152"/>
              <a:gd name="T8" fmla="*/ 89 w 176"/>
              <a:gd name="T9" fmla="*/ 0 h 152"/>
              <a:gd name="T10" fmla="*/ 88 w 176"/>
              <a:gd name="T11" fmla="*/ 0 h 152"/>
              <a:gd name="T12" fmla="*/ 86 w 176"/>
              <a:gd name="T13" fmla="*/ 0 h 152"/>
              <a:gd name="T14" fmla="*/ 2 w 176"/>
              <a:gd name="T15" fmla="*/ 40 h 152"/>
              <a:gd name="T16" fmla="*/ 2 w 176"/>
              <a:gd name="T17" fmla="*/ 48 h 152"/>
              <a:gd name="T18" fmla="*/ 28 w 176"/>
              <a:gd name="T19" fmla="*/ 60 h 152"/>
              <a:gd name="T20" fmla="*/ 2 w 176"/>
              <a:gd name="T21" fmla="*/ 72 h 152"/>
              <a:gd name="T22" fmla="*/ 2 w 176"/>
              <a:gd name="T23" fmla="*/ 80 h 152"/>
              <a:gd name="T24" fmla="*/ 28 w 176"/>
              <a:gd name="T25" fmla="*/ 92 h 152"/>
              <a:gd name="T26" fmla="*/ 2 w 176"/>
              <a:gd name="T27" fmla="*/ 104 h 152"/>
              <a:gd name="T28" fmla="*/ 2 w 176"/>
              <a:gd name="T29" fmla="*/ 112 h 152"/>
              <a:gd name="T30" fmla="*/ 86 w 176"/>
              <a:gd name="T31" fmla="*/ 152 h 152"/>
              <a:gd name="T32" fmla="*/ 88 w 176"/>
              <a:gd name="T33" fmla="*/ 152 h 152"/>
              <a:gd name="T34" fmla="*/ 89 w 176"/>
              <a:gd name="T35" fmla="*/ 152 h 152"/>
              <a:gd name="T36" fmla="*/ 173 w 176"/>
              <a:gd name="T37" fmla="*/ 112 h 152"/>
              <a:gd name="T38" fmla="*/ 173 w 176"/>
              <a:gd name="T39" fmla="*/ 104 h 152"/>
              <a:gd name="T40" fmla="*/ 147 w 176"/>
              <a:gd name="T41" fmla="*/ 92 h 152"/>
              <a:gd name="T42" fmla="*/ 173 w 176"/>
              <a:gd name="T43" fmla="*/ 80 h 152"/>
              <a:gd name="T44" fmla="*/ 13 w 176"/>
              <a:gd name="T45" fmla="*/ 44 h 152"/>
              <a:gd name="T46" fmla="*/ 162 w 176"/>
              <a:gd name="T47" fmla="*/ 44 h 152"/>
              <a:gd name="T48" fmla="*/ 13 w 176"/>
              <a:gd name="T49" fmla="*/ 44 h 152"/>
              <a:gd name="T50" fmla="*/ 88 w 176"/>
              <a:gd name="T51" fmla="*/ 144 h 152"/>
              <a:gd name="T52" fmla="*/ 37 w 176"/>
              <a:gd name="T53" fmla="*/ 96 h 152"/>
              <a:gd name="T54" fmla="*/ 86 w 176"/>
              <a:gd name="T55" fmla="*/ 120 h 152"/>
              <a:gd name="T56" fmla="*/ 89 w 176"/>
              <a:gd name="T57" fmla="*/ 120 h 152"/>
              <a:gd name="T58" fmla="*/ 138 w 176"/>
              <a:gd name="T59" fmla="*/ 96 h 152"/>
              <a:gd name="T60" fmla="*/ 88 w 176"/>
              <a:gd name="T61" fmla="*/ 112 h 152"/>
              <a:gd name="T62" fmla="*/ 37 w 176"/>
              <a:gd name="T63" fmla="*/ 64 h 152"/>
              <a:gd name="T64" fmla="*/ 86 w 176"/>
              <a:gd name="T65" fmla="*/ 88 h 152"/>
              <a:gd name="T66" fmla="*/ 89 w 176"/>
              <a:gd name="T67" fmla="*/ 88 h 152"/>
              <a:gd name="T68" fmla="*/ 138 w 176"/>
              <a:gd name="T69" fmla="*/ 64 h 152"/>
              <a:gd name="T70" fmla="*/ 88 w 176"/>
              <a:gd name="T71" fmla="*/ 11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52">
                <a:moveTo>
                  <a:pt x="176" y="76"/>
                </a:moveTo>
                <a:cubicBezTo>
                  <a:pt x="176" y="74"/>
                  <a:pt x="175" y="73"/>
                  <a:pt x="173" y="72"/>
                </a:cubicBezTo>
                <a:cubicBezTo>
                  <a:pt x="173" y="72"/>
                  <a:pt x="173" y="72"/>
                  <a:pt x="173" y="72"/>
                </a:cubicBezTo>
                <a:cubicBezTo>
                  <a:pt x="147" y="60"/>
                  <a:pt x="147" y="60"/>
                  <a:pt x="147" y="60"/>
                </a:cubicBezTo>
                <a:cubicBezTo>
                  <a:pt x="173" y="48"/>
                  <a:pt x="173" y="48"/>
                  <a:pt x="173" y="48"/>
                </a:cubicBezTo>
                <a:cubicBezTo>
                  <a:pt x="173" y="48"/>
                  <a:pt x="173" y="48"/>
                  <a:pt x="173" y="48"/>
                </a:cubicBezTo>
                <a:cubicBezTo>
                  <a:pt x="175" y="47"/>
                  <a:pt x="176" y="46"/>
                  <a:pt x="176" y="44"/>
                </a:cubicBezTo>
                <a:cubicBezTo>
                  <a:pt x="176" y="42"/>
                  <a:pt x="175" y="41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8" y="0"/>
                  <a:pt x="88" y="0"/>
                </a:cubicBezTo>
                <a:cubicBezTo>
                  <a:pt x="87" y="0"/>
                  <a:pt x="86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1"/>
                  <a:pt x="0" y="42"/>
                  <a:pt x="0" y="44"/>
                </a:cubicBezTo>
                <a:cubicBezTo>
                  <a:pt x="0" y="46"/>
                  <a:pt x="0" y="47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28" y="60"/>
                  <a:pt x="28" y="60"/>
                  <a:pt x="28" y="60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0" y="73"/>
                  <a:pt x="0" y="74"/>
                  <a:pt x="0" y="76"/>
                </a:cubicBezTo>
                <a:cubicBezTo>
                  <a:pt x="0" y="78"/>
                  <a:pt x="0" y="79"/>
                  <a:pt x="2" y="80"/>
                </a:cubicBezTo>
                <a:cubicBezTo>
                  <a:pt x="2" y="80"/>
                  <a:pt x="2" y="80"/>
                  <a:pt x="2" y="80"/>
                </a:cubicBezTo>
                <a:cubicBezTo>
                  <a:pt x="28" y="92"/>
                  <a:pt x="28" y="92"/>
                  <a:pt x="28" y="92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04"/>
                  <a:pt x="2" y="104"/>
                  <a:pt x="2" y="104"/>
                </a:cubicBezTo>
                <a:cubicBezTo>
                  <a:pt x="0" y="105"/>
                  <a:pt x="0" y="106"/>
                  <a:pt x="0" y="108"/>
                </a:cubicBezTo>
                <a:cubicBezTo>
                  <a:pt x="0" y="110"/>
                  <a:pt x="0" y="111"/>
                  <a:pt x="2" y="112"/>
                </a:cubicBezTo>
                <a:cubicBezTo>
                  <a:pt x="2" y="112"/>
                  <a:pt x="2" y="112"/>
                  <a:pt x="2" y="112"/>
                </a:cubicBezTo>
                <a:cubicBezTo>
                  <a:pt x="86" y="152"/>
                  <a:pt x="86" y="152"/>
                  <a:pt x="86" y="152"/>
                </a:cubicBezTo>
                <a:cubicBezTo>
                  <a:pt x="86" y="152"/>
                  <a:pt x="86" y="152"/>
                  <a:pt x="86" y="152"/>
                </a:cubicBezTo>
                <a:cubicBezTo>
                  <a:pt x="86" y="152"/>
                  <a:pt x="87" y="152"/>
                  <a:pt x="88" y="152"/>
                </a:cubicBezTo>
                <a:cubicBezTo>
                  <a:pt x="88" y="152"/>
                  <a:pt x="89" y="152"/>
                  <a:pt x="89" y="152"/>
                </a:cubicBezTo>
                <a:cubicBezTo>
                  <a:pt x="89" y="152"/>
                  <a:pt x="89" y="152"/>
                  <a:pt x="89" y="152"/>
                </a:cubicBezTo>
                <a:cubicBezTo>
                  <a:pt x="173" y="112"/>
                  <a:pt x="173" y="112"/>
                  <a:pt x="173" y="112"/>
                </a:cubicBezTo>
                <a:cubicBezTo>
                  <a:pt x="173" y="112"/>
                  <a:pt x="173" y="112"/>
                  <a:pt x="173" y="112"/>
                </a:cubicBezTo>
                <a:cubicBezTo>
                  <a:pt x="175" y="111"/>
                  <a:pt x="176" y="110"/>
                  <a:pt x="176" y="108"/>
                </a:cubicBezTo>
                <a:cubicBezTo>
                  <a:pt x="176" y="106"/>
                  <a:pt x="175" y="105"/>
                  <a:pt x="173" y="104"/>
                </a:cubicBezTo>
                <a:cubicBezTo>
                  <a:pt x="173" y="104"/>
                  <a:pt x="173" y="104"/>
                  <a:pt x="173" y="104"/>
                </a:cubicBezTo>
                <a:cubicBezTo>
                  <a:pt x="147" y="92"/>
                  <a:pt x="147" y="92"/>
                  <a:pt x="147" y="92"/>
                </a:cubicBezTo>
                <a:cubicBezTo>
                  <a:pt x="173" y="80"/>
                  <a:pt x="173" y="80"/>
                  <a:pt x="173" y="80"/>
                </a:cubicBezTo>
                <a:cubicBezTo>
                  <a:pt x="173" y="80"/>
                  <a:pt x="173" y="80"/>
                  <a:pt x="173" y="80"/>
                </a:cubicBezTo>
                <a:cubicBezTo>
                  <a:pt x="175" y="79"/>
                  <a:pt x="176" y="78"/>
                  <a:pt x="176" y="76"/>
                </a:cubicBezTo>
                <a:moveTo>
                  <a:pt x="13" y="44"/>
                </a:moveTo>
                <a:cubicBezTo>
                  <a:pt x="88" y="8"/>
                  <a:pt x="88" y="8"/>
                  <a:pt x="88" y="8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88" y="80"/>
                  <a:pt x="88" y="80"/>
                  <a:pt x="88" y="80"/>
                </a:cubicBezTo>
                <a:lnTo>
                  <a:pt x="13" y="44"/>
                </a:lnTo>
                <a:close/>
                <a:moveTo>
                  <a:pt x="162" y="108"/>
                </a:moveTo>
                <a:cubicBezTo>
                  <a:pt x="88" y="144"/>
                  <a:pt x="88" y="144"/>
                  <a:pt x="88" y="144"/>
                </a:cubicBezTo>
                <a:cubicBezTo>
                  <a:pt x="13" y="108"/>
                  <a:pt x="13" y="108"/>
                  <a:pt x="13" y="108"/>
                </a:cubicBezTo>
                <a:cubicBezTo>
                  <a:pt x="37" y="96"/>
                  <a:pt x="37" y="96"/>
                  <a:pt x="37" y="96"/>
                </a:cubicBezTo>
                <a:cubicBezTo>
                  <a:pt x="86" y="120"/>
                  <a:pt x="86" y="120"/>
                  <a:pt x="86" y="120"/>
                </a:cubicBezTo>
                <a:cubicBezTo>
                  <a:pt x="86" y="120"/>
                  <a:pt x="86" y="120"/>
                  <a:pt x="86" y="120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8" y="120"/>
                  <a:pt x="89" y="120"/>
                  <a:pt x="89" y="120"/>
                </a:cubicBezTo>
                <a:cubicBezTo>
                  <a:pt x="89" y="120"/>
                  <a:pt x="89" y="120"/>
                  <a:pt x="89" y="120"/>
                </a:cubicBezTo>
                <a:cubicBezTo>
                  <a:pt x="138" y="96"/>
                  <a:pt x="138" y="96"/>
                  <a:pt x="138" y="96"/>
                </a:cubicBezTo>
                <a:lnTo>
                  <a:pt x="162" y="108"/>
                </a:lnTo>
                <a:close/>
                <a:moveTo>
                  <a:pt x="88" y="112"/>
                </a:moveTo>
                <a:cubicBezTo>
                  <a:pt x="13" y="76"/>
                  <a:pt x="13" y="76"/>
                  <a:pt x="13" y="76"/>
                </a:cubicBezTo>
                <a:cubicBezTo>
                  <a:pt x="37" y="64"/>
                  <a:pt x="37" y="64"/>
                  <a:pt x="37" y="64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88"/>
                  <a:pt x="87" y="88"/>
                  <a:pt x="88" y="88"/>
                </a:cubicBezTo>
                <a:cubicBezTo>
                  <a:pt x="88" y="88"/>
                  <a:pt x="89" y="88"/>
                  <a:pt x="89" y="88"/>
                </a:cubicBezTo>
                <a:cubicBezTo>
                  <a:pt x="89" y="88"/>
                  <a:pt x="89" y="88"/>
                  <a:pt x="89" y="88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62" y="76"/>
                  <a:pt x="162" y="76"/>
                  <a:pt x="162" y="76"/>
                </a:cubicBezTo>
                <a:lnTo>
                  <a:pt x="88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81">
            <a:extLst>
              <a:ext uri="{FF2B5EF4-FFF2-40B4-BE49-F238E27FC236}">
                <a16:creationId xmlns:a16="http://schemas.microsoft.com/office/drawing/2014/main" id="{8CEEFE48-26AB-4133-931E-4A7196FBAA12}"/>
              </a:ext>
            </a:extLst>
          </p:cNvPr>
          <p:cNvSpPr>
            <a:spLocks noEditPoints="1"/>
          </p:cNvSpPr>
          <p:nvPr/>
        </p:nvSpPr>
        <p:spPr bwMode="auto">
          <a:xfrm>
            <a:off x="4980204" y="5006581"/>
            <a:ext cx="354653" cy="354652"/>
          </a:xfrm>
          <a:custGeom>
            <a:avLst/>
            <a:gdLst>
              <a:gd name="T0" fmla="*/ 169 w 176"/>
              <a:gd name="T1" fmla="*/ 77 h 176"/>
              <a:gd name="T2" fmla="*/ 155 w 176"/>
              <a:gd name="T3" fmla="*/ 70 h 176"/>
              <a:gd name="T4" fmla="*/ 169 w 176"/>
              <a:gd name="T5" fmla="*/ 63 h 176"/>
              <a:gd name="T6" fmla="*/ 169 w 176"/>
              <a:gd name="T7" fmla="*/ 41 h 176"/>
              <a:gd name="T8" fmla="*/ 93 w 176"/>
              <a:gd name="T9" fmla="*/ 1 h 176"/>
              <a:gd name="T10" fmla="*/ 88 w 176"/>
              <a:gd name="T11" fmla="*/ 0 h 176"/>
              <a:gd name="T12" fmla="*/ 82 w 176"/>
              <a:gd name="T13" fmla="*/ 1 h 176"/>
              <a:gd name="T14" fmla="*/ 6 w 176"/>
              <a:gd name="T15" fmla="*/ 41 h 176"/>
              <a:gd name="T16" fmla="*/ 6 w 176"/>
              <a:gd name="T17" fmla="*/ 63 h 176"/>
              <a:gd name="T18" fmla="*/ 20 w 176"/>
              <a:gd name="T19" fmla="*/ 70 h 176"/>
              <a:gd name="T20" fmla="*/ 6 w 176"/>
              <a:gd name="T21" fmla="*/ 77 h 176"/>
              <a:gd name="T22" fmla="*/ 6 w 176"/>
              <a:gd name="T23" fmla="*/ 99 h 176"/>
              <a:gd name="T24" fmla="*/ 20 w 176"/>
              <a:gd name="T25" fmla="*/ 106 h 176"/>
              <a:gd name="T26" fmla="*/ 6 w 176"/>
              <a:gd name="T27" fmla="*/ 113 h 176"/>
              <a:gd name="T28" fmla="*/ 6 w 176"/>
              <a:gd name="T29" fmla="*/ 135 h 176"/>
              <a:gd name="T30" fmla="*/ 82 w 176"/>
              <a:gd name="T31" fmla="*/ 175 h 176"/>
              <a:gd name="T32" fmla="*/ 88 w 176"/>
              <a:gd name="T33" fmla="*/ 176 h 176"/>
              <a:gd name="T34" fmla="*/ 93 w 176"/>
              <a:gd name="T35" fmla="*/ 175 h 176"/>
              <a:gd name="T36" fmla="*/ 169 w 176"/>
              <a:gd name="T37" fmla="*/ 135 h 176"/>
              <a:gd name="T38" fmla="*/ 169 w 176"/>
              <a:gd name="T39" fmla="*/ 113 h 176"/>
              <a:gd name="T40" fmla="*/ 155 w 176"/>
              <a:gd name="T41" fmla="*/ 106 h 176"/>
              <a:gd name="T42" fmla="*/ 169 w 176"/>
              <a:gd name="T43" fmla="*/ 99 h 176"/>
              <a:gd name="T44" fmla="*/ 10 w 176"/>
              <a:gd name="T45" fmla="*/ 56 h 176"/>
              <a:gd name="T46" fmla="*/ 8 w 176"/>
              <a:gd name="T47" fmla="*/ 52 h 176"/>
              <a:gd name="T48" fmla="*/ 10 w 176"/>
              <a:gd name="T49" fmla="*/ 48 h 176"/>
              <a:gd name="T50" fmla="*/ 86 w 176"/>
              <a:gd name="T51" fmla="*/ 9 h 176"/>
              <a:gd name="T52" fmla="*/ 89 w 176"/>
              <a:gd name="T53" fmla="*/ 9 h 176"/>
              <a:gd name="T54" fmla="*/ 165 w 176"/>
              <a:gd name="T55" fmla="*/ 48 h 176"/>
              <a:gd name="T56" fmla="*/ 168 w 176"/>
              <a:gd name="T57" fmla="*/ 52 h 176"/>
              <a:gd name="T58" fmla="*/ 165 w 176"/>
              <a:gd name="T59" fmla="*/ 56 h 176"/>
              <a:gd name="T60" fmla="*/ 89 w 176"/>
              <a:gd name="T61" fmla="*/ 95 h 176"/>
              <a:gd name="T62" fmla="*/ 86 w 176"/>
              <a:gd name="T63" fmla="*/ 95 h 176"/>
              <a:gd name="T64" fmla="*/ 10 w 176"/>
              <a:gd name="T65" fmla="*/ 56 h 176"/>
              <a:gd name="T66" fmla="*/ 165 w 176"/>
              <a:gd name="T67" fmla="*/ 121 h 176"/>
              <a:gd name="T68" fmla="*/ 165 w 176"/>
              <a:gd name="T69" fmla="*/ 127 h 176"/>
              <a:gd name="T70" fmla="*/ 89 w 176"/>
              <a:gd name="T71" fmla="*/ 168 h 176"/>
              <a:gd name="T72" fmla="*/ 88 w 176"/>
              <a:gd name="T73" fmla="*/ 168 h 176"/>
              <a:gd name="T74" fmla="*/ 86 w 176"/>
              <a:gd name="T75" fmla="*/ 168 h 176"/>
              <a:gd name="T76" fmla="*/ 10 w 176"/>
              <a:gd name="T77" fmla="*/ 127 h 176"/>
              <a:gd name="T78" fmla="*/ 10 w 176"/>
              <a:gd name="T79" fmla="*/ 121 h 176"/>
              <a:gd name="T80" fmla="*/ 29 w 176"/>
              <a:gd name="T81" fmla="*/ 111 h 176"/>
              <a:gd name="T82" fmla="*/ 82 w 176"/>
              <a:gd name="T83" fmla="*/ 139 h 176"/>
              <a:gd name="T84" fmla="*/ 93 w 176"/>
              <a:gd name="T85" fmla="*/ 139 h 176"/>
              <a:gd name="T86" fmla="*/ 147 w 176"/>
              <a:gd name="T87" fmla="*/ 111 h 176"/>
              <a:gd name="T88" fmla="*/ 165 w 176"/>
              <a:gd name="T89" fmla="*/ 91 h 176"/>
              <a:gd name="T90" fmla="*/ 89 w 176"/>
              <a:gd name="T91" fmla="*/ 132 h 176"/>
              <a:gd name="T92" fmla="*/ 88 w 176"/>
              <a:gd name="T93" fmla="*/ 132 h 176"/>
              <a:gd name="T94" fmla="*/ 86 w 176"/>
              <a:gd name="T95" fmla="*/ 132 h 176"/>
              <a:gd name="T96" fmla="*/ 10 w 176"/>
              <a:gd name="T97" fmla="*/ 91 h 176"/>
              <a:gd name="T98" fmla="*/ 10 w 176"/>
              <a:gd name="T99" fmla="*/ 85 h 176"/>
              <a:gd name="T100" fmla="*/ 29 w 176"/>
              <a:gd name="T101" fmla="*/ 75 h 176"/>
              <a:gd name="T102" fmla="*/ 82 w 176"/>
              <a:gd name="T103" fmla="*/ 103 h 176"/>
              <a:gd name="T104" fmla="*/ 93 w 176"/>
              <a:gd name="T105" fmla="*/ 103 h 176"/>
              <a:gd name="T106" fmla="*/ 147 w 176"/>
              <a:gd name="T107" fmla="*/ 75 h 176"/>
              <a:gd name="T108" fmla="*/ 165 w 176"/>
              <a:gd name="T109" fmla="*/ 85 h 176"/>
              <a:gd name="T110" fmla="*/ 165 w 176"/>
              <a:gd name="T111" fmla="*/ 9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176" y="88"/>
                </a:moveTo>
                <a:cubicBezTo>
                  <a:pt x="176" y="83"/>
                  <a:pt x="173" y="79"/>
                  <a:pt x="169" y="77"/>
                </a:cubicBezTo>
                <a:cubicBezTo>
                  <a:pt x="169" y="77"/>
                  <a:pt x="169" y="77"/>
                  <a:pt x="169" y="77"/>
                </a:cubicBezTo>
                <a:cubicBezTo>
                  <a:pt x="155" y="70"/>
                  <a:pt x="155" y="70"/>
                  <a:pt x="155" y="7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73" y="61"/>
                  <a:pt x="176" y="57"/>
                  <a:pt x="176" y="52"/>
                </a:cubicBezTo>
                <a:cubicBezTo>
                  <a:pt x="176" y="47"/>
                  <a:pt x="173" y="43"/>
                  <a:pt x="169" y="41"/>
                </a:cubicBezTo>
                <a:cubicBezTo>
                  <a:pt x="169" y="41"/>
                  <a:pt x="169" y="41"/>
                  <a:pt x="169" y="41"/>
                </a:cubicBezTo>
                <a:cubicBezTo>
                  <a:pt x="93" y="1"/>
                  <a:pt x="93" y="1"/>
                  <a:pt x="93" y="1"/>
                </a:cubicBezTo>
                <a:cubicBezTo>
                  <a:pt x="93" y="1"/>
                  <a:pt x="93" y="1"/>
                  <a:pt x="93" y="1"/>
                </a:cubicBezTo>
                <a:cubicBezTo>
                  <a:pt x="91" y="1"/>
                  <a:pt x="90" y="0"/>
                  <a:pt x="88" y="0"/>
                </a:cubicBezTo>
                <a:cubicBezTo>
                  <a:pt x="86" y="0"/>
                  <a:pt x="84" y="1"/>
                  <a:pt x="82" y="1"/>
                </a:cubicBezTo>
                <a:cubicBezTo>
                  <a:pt x="82" y="1"/>
                  <a:pt x="82" y="1"/>
                  <a:pt x="82" y="1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2" y="43"/>
                  <a:pt x="0" y="47"/>
                  <a:pt x="0" y="52"/>
                </a:cubicBezTo>
                <a:cubicBezTo>
                  <a:pt x="0" y="57"/>
                  <a:pt x="2" y="61"/>
                  <a:pt x="6" y="63"/>
                </a:cubicBezTo>
                <a:cubicBezTo>
                  <a:pt x="6" y="63"/>
                  <a:pt x="6" y="63"/>
                  <a:pt x="6" y="63"/>
                </a:cubicBezTo>
                <a:cubicBezTo>
                  <a:pt x="20" y="70"/>
                  <a:pt x="20" y="70"/>
                  <a:pt x="20" y="70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2" y="79"/>
                  <a:pt x="0" y="83"/>
                  <a:pt x="0" y="88"/>
                </a:cubicBezTo>
                <a:cubicBezTo>
                  <a:pt x="0" y="93"/>
                  <a:pt x="2" y="97"/>
                  <a:pt x="6" y="99"/>
                </a:cubicBezTo>
                <a:cubicBezTo>
                  <a:pt x="6" y="99"/>
                  <a:pt x="6" y="99"/>
                  <a:pt x="6" y="99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6" y="113"/>
                  <a:pt x="6" y="113"/>
                  <a:pt x="6" y="113"/>
                </a:cubicBezTo>
                <a:cubicBezTo>
                  <a:pt x="6" y="113"/>
                  <a:pt x="6" y="113"/>
                  <a:pt x="6" y="113"/>
                </a:cubicBezTo>
                <a:cubicBezTo>
                  <a:pt x="2" y="115"/>
                  <a:pt x="0" y="119"/>
                  <a:pt x="0" y="124"/>
                </a:cubicBezTo>
                <a:cubicBezTo>
                  <a:pt x="0" y="129"/>
                  <a:pt x="2" y="133"/>
                  <a:pt x="6" y="135"/>
                </a:cubicBezTo>
                <a:cubicBezTo>
                  <a:pt x="6" y="135"/>
                  <a:pt x="6" y="135"/>
                  <a:pt x="6" y="135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84" y="175"/>
                  <a:pt x="86" y="176"/>
                  <a:pt x="88" y="176"/>
                </a:cubicBezTo>
                <a:cubicBezTo>
                  <a:pt x="90" y="176"/>
                  <a:pt x="91" y="175"/>
                  <a:pt x="93" y="175"/>
                </a:cubicBezTo>
                <a:cubicBezTo>
                  <a:pt x="93" y="175"/>
                  <a:pt x="93" y="175"/>
                  <a:pt x="93" y="175"/>
                </a:cubicBezTo>
                <a:cubicBezTo>
                  <a:pt x="169" y="135"/>
                  <a:pt x="169" y="135"/>
                  <a:pt x="169" y="135"/>
                </a:cubicBezTo>
                <a:cubicBezTo>
                  <a:pt x="169" y="135"/>
                  <a:pt x="169" y="135"/>
                  <a:pt x="169" y="135"/>
                </a:cubicBezTo>
                <a:cubicBezTo>
                  <a:pt x="173" y="133"/>
                  <a:pt x="176" y="129"/>
                  <a:pt x="176" y="124"/>
                </a:cubicBezTo>
                <a:cubicBezTo>
                  <a:pt x="176" y="119"/>
                  <a:pt x="173" y="115"/>
                  <a:pt x="169" y="113"/>
                </a:cubicBezTo>
                <a:cubicBezTo>
                  <a:pt x="169" y="113"/>
                  <a:pt x="169" y="113"/>
                  <a:pt x="169" y="113"/>
                </a:cubicBezTo>
                <a:cubicBezTo>
                  <a:pt x="155" y="106"/>
                  <a:pt x="155" y="106"/>
                  <a:pt x="155" y="106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73" y="97"/>
                  <a:pt x="176" y="93"/>
                  <a:pt x="176" y="88"/>
                </a:cubicBezTo>
                <a:moveTo>
                  <a:pt x="10" y="56"/>
                </a:moveTo>
                <a:cubicBezTo>
                  <a:pt x="10" y="55"/>
                  <a:pt x="10" y="55"/>
                  <a:pt x="10" y="55"/>
                </a:cubicBezTo>
                <a:cubicBezTo>
                  <a:pt x="8" y="55"/>
                  <a:pt x="8" y="54"/>
                  <a:pt x="8" y="52"/>
                </a:cubicBezTo>
                <a:cubicBezTo>
                  <a:pt x="8" y="50"/>
                  <a:pt x="8" y="49"/>
                  <a:pt x="10" y="49"/>
                </a:cubicBezTo>
                <a:cubicBezTo>
                  <a:pt x="10" y="48"/>
                  <a:pt x="10" y="48"/>
                  <a:pt x="10" y="48"/>
                </a:cubicBezTo>
                <a:cubicBezTo>
                  <a:pt x="86" y="8"/>
                  <a:pt x="86" y="8"/>
                  <a:pt x="86" y="8"/>
                </a:cubicBezTo>
                <a:cubicBezTo>
                  <a:pt x="86" y="9"/>
                  <a:pt x="86" y="9"/>
                  <a:pt x="86" y="9"/>
                </a:cubicBezTo>
                <a:cubicBezTo>
                  <a:pt x="86" y="8"/>
                  <a:pt x="87" y="8"/>
                  <a:pt x="88" y="8"/>
                </a:cubicBezTo>
                <a:cubicBezTo>
                  <a:pt x="88" y="8"/>
                  <a:pt x="89" y="8"/>
                  <a:pt x="89" y="9"/>
                </a:cubicBezTo>
                <a:cubicBezTo>
                  <a:pt x="89" y="8"/>
                  <a:pt x="89" y="8"/>
                  <a:pt x="89" y="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5" y="49"/>
                  <a:pt x="165" y="49"/>
                  <a:pt x="165" y="49"/>
                </a:cubicBezTo>
                <a:cubicBezTo>
                  <a:pt x="167" y="49"/>
                  <a:pt x="168" y="50"/>
                  <a:pt x="168" y="52"/>
                </a:cubicBezTo>
                <a:cubicBezTo>
                  <a:pt x="168" y="54"/>
                  <a:pt x="167" y="55"/>
                  <a:pt x="165" y="55"/>
                </a:cubicBezTo>
                <a:cubicBezTo>
                  <a:pt x="165" y="56"/>
                  <a:pt x="165" y="56"/>
                  <a:pt x="165" y="56"/>
                </a:cubicBezTo>
                <a:cubicBezTo>
                  <a:pt x="89" y="96"/>
                  <a:pt x="89" y="96"/>
                  <a:pt x="89" y="96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96"/>
                  <a:pt x="88" y="96"/>
                  <a:pt x="88" y="96"/>
                </a:cubicBezTo>
                <a:cubicBezTo>
                  <a:pt x="87" y="96"/>
                  <a:pt x="86" y="96"/>
                  <a:pt x="86" y="95"/>
                </a:cubicBezTo>
                <a:cubicBezTo>
                  <a:pt x="86" y="96"/>
                  <a:pt x="86" y="96"/>
                  <a:pt x="86" y="96"/>
                </a:cubicBezTo>
                <a:lnTo>
                  <a:pt x="10" y="56"/>
                </a:lnTo>
                <a:close/>
                <a:moveTo>
                  <a:pt x="165" y="120"/>
                </a:moveTo>
                <a:cubicBezTo>
                  <a:pt x="165" y="121"/>
                  <a:pt x="165" y="121"/>
                  <a:pt x="165" y="121"/>
                </a:cubicBezTo>
                <a:cubicBezTo>
                  <a:pt x="167" y="121"/>
                  <a:pt x="168" y="122"/>
                  <a:pt x="168" y="124"/>
                </a:cubicBezTo>
                <a:cubicBezTo>
                  <a:pt x="168" y="126"/>
                  <a:pt x="167" y="127"/>
                  <a:pt x="165" y="127"/>
                </a:cubicBezTo>
                <a:cubicBezTo>
                  <a:pt x="165" y="128"/>
                  <a:pt x="165" y="128"/>
                  <a:pt x="165" y="128"/>
                </a:cubicBezTo>
                <a:cubicBezTo>
                  <a:pt x="89" y="168"/>
                  <a:pt x="89" y="168"/>
                  <a:pt x="89" y="168"/>
                </a:cubicBezTo>
                <a:cubicBezTo>
                  <a:pt x="89" y="167"/>
                  <a:pt x="89" y="167"/>
                  <a:pt x="89" y="167"/>
                </a:cubicBezTo>
                <a:cubicBezTo>
                  <a:pt x="89" y="168"/>
                  <a:pt x="88" y="168"/>
                  <a:pt x="88" y="168"/>
                </a:cubicBezTo>
                <a:cubicBezTo>
                  <a:pt x="87" y="168"/>
                  <a:pt x="86" y="168"/>
                  <a:pt x="86" y="167"/>
                </a:cubicBezTo>
                <a:cubicBezTo>
                  <a:pt x="86" y="168"/>
                  <a:pt x="86" y="168"/>
                  <a:pt x="86" y="168"/>
                </a:cubicBezTo>
                <a:cubicBezTo>
                  <a:pt x="10" y="128"/>
                  <a:pt x="10" y="128"/>
                  <a:pt x="10" y="128"/>
                </a:cubicBezTo>
                <a:cubicBezTo>
                  <a:pt x="10" y="127"/>
                  <a:pt x="10" y="127"/>
                  <a:pt x="10" y="127"/>
                </a:cubicBezTo>
                <a:cubicBezTo>
                  <a:pt x="8" y="127"/>
                  <a:pt x="8" y="126"/>
                  <a:pt x="8" y="124"/>
                </a:cubicBezTo>
                <a:cubicBezTo>
                  <a:pt x="8" y="122"/>
                  <a:pt x="8" y="121"/>
                  <a:pt x="10" y="121"/>
                </a:cubicBezTo>
                <a:cubicBezTo>
                  <a:pt x="10" y="120"/>
                  <a:pt x="10" y="120"/>
                  <a:pt x="10" y="120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4" y="139"/>
                  <a:pt x="86" y="140"/>
                  <a:pt x="88" y="140"/>
                </a:cubicBezTo>
                <a:cubicBezTo>
                  <a:pt x="90" y="140"/>
                  <a:pt x="91" y="139"/>
                  <a:pt x="93" y="139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147" y="111"/>
                  <a:pt x="147" y="111"/>
                  <a:pt x="147" y="111"/>
                </a:cubicBezTo>
                <a:lnTo>
                  <a:pt x="165" y="120"/>
                </a:lnTo>
                <a:close/>
                <a:moveTo>
                  <a:pt x="165" y="91"/>
                </a:moveTo>
                <a:cubicBezTo>
                  <a:pt x="165" y="92"/>
                  <a:pt x="165" y="92"/>
                  <a:pt x="165" y="92"/>
                </a:cubicBezTo>
                <a:cubicBezTo>
                  <a:pt x="89" y="132"/>
                  <a:pt x="89" y="132"/>
                  <a:pt x="89" y="132"/>
                </a:cubicBezTo>
                <a:cubicBezTo>
                  <a:pt x="89" y="131"/>
                  <a:pt x="89" y="131"/>
                  <a:pt x="89" y="131"/>
                </a:cubicBezTo>
                <a:cubicBezTo>
                  <a:pt x="89" y="132"/>
                  <a:pt x="88" y="132"/>
                  <a:pt x="88" y="132"/>
                </a:cubicBezTo>
                <a:cubicBezTo>
                  <a:pt x="87" y="132"/>
                  <a:pt x="86" y="132"/>
                  <a:pt x="86" y="131"/>
                </a:cubicBezTo>
                <a:cubicBezTo>
                  <a:pt x="86" y="132"/>
                  <a:pt x="86" y="132"/>
                  <a:pt x="86" y="132"/>
                </a:cubicBezTo>
                <a:cubicBezTo>
                  <a:pt x="10" y="92"/>
                  <a:pt x="10" y="92"/>
                  <a:pt x="10" y="92"/>
                </a:cubicBezTo>
                <a:cubicBezTo>
                  <a:pt x="10" y="91"/>
                  <a:pt x="10" y="91"/>
                  <a:pt x="10" y="91"/>
                </a:cubicBezTo>
                <a:cubicBezTo>
                  <a:pt x="8" y="91"/>
                  <a:pt x="8" y="90"/>
                  <a:pt x="8" y="88"/>
                </a:cubicBezTo>
                <a:cubicBezTo>
                  <a:pt x="8" y="86"/>
                  <a:pt x="8" y="85"/>
                  <a:pt x="10" y="85"/>
                </a:cubicBezTo>
                <a:cubicBezTo>
                  <a:pt x="10" y="84"/>
                  <a:pt x="10" y="84"/>
                  <a:pt x="10" y="84"/>
                </a:cubicBezTo>
                <a:cubicBezTo>
                  <a:pt x="29" y="75"/>
                  <a:pt x="29" y="75"/>
                  <a:pt x="29" y="75"/>
                </a:cubicBezTo>
                <a:cubicBezTo>
                  <a:pt x="82" y="103"/>
                  <a:pt x="82" y="103"/>
                  <a:pt x="82" y="103"/>
                </a:cubicBezTo>
                <a:cubicBezTo>
                  <a:pt x="82" y="103"/>
                  <a:pt x="82" y="103"/>
                  <a:pt x="82" y="103"/>
                </a:cubicBezTo>
                <a:cubicBezTo>
                  <a:pt x="84" y="103"/>
                  <a:pt x="86" y="104"/>
                  <a:pt x="88" y="104"/>
                </a:cubicBezTo>
                <a:cubicBezTo>
                  <a:pt x="90" y="104"/>
                  <a:pt x="91" y="103"/>
                  <a:pt x="93" y="103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5"/>
                  <a:pt x="165" y="85"/>
                  <a:pt x="165" y="85"/>
                </a:cubicBezTo>
                <a:cubicBezTo>
                  <a:pt x="167" y="85"/>
                  <a:pt x="168" y="86"/>
                  <a:pt x="168" y="88"/>
                </a:cubicBezTo>
                <a:cubicBezTo>
                  <a:pt x="168" y="90"/>
                  <a:pt x="167" y="91"/>
                  <a:pt x="165" y="9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82">
            <a:extLst>
              <a:ext uri="{FF2B5EF4-FFF2-40B4-BE49-F238E27FC236}">
                <a16:creationId xmlns:a16="http://schemas.microsoft.com/office/drawing/2014/main" id="{F80F304C-19F0-48D2-BA8B-A1558A6E95E8}"/>
              </a:ext>
            </a:extLst>
          </p:cNvPr>
          <p:cNvSpPr>
            <a:spLocks noEditPoints="1"/>
          </p:cNvSpPr>
          <p:nvPr/>
        </p:nvSpPr>
        <p:spPr bwMode="auto">
          <a:xfrm>
            <a:off x="1934178" y="5622123"/>
            <a:ext cx="355836" cy="290816"/>
          </a:xfrm>
          <a:custGeom>
            <a:avLst/>
            <a:gdLst>
              <a:gd name="T0" fmla="*/ 16 w 176"/>
              <a:gd name="T1" fmla="*/ 104 h 144"/>
              <a:gd name="T2" fmla="*/ 24 w 176"/>
              <a:gd name="T3" fmla="*/ 104 h 144"/>
              <a:gd name="T4" fmla="*/ 44 w 176"/>
              <a:gd name="T5" fmla="*/ 84 h 144"/>
              <a:gd name="T6" fmla="*/ 136 w 176"/>
              <a:gd name="T7" fmla="*/ 80 h 144"/>
              <a:gd name="T8" fmla="*/ 116 w 176"/>
              <a:gd name="T9" fmla="*/ 108 h 144"/>
              <a:gd name="T10" fmla="*/ 136 w 176"/>
              <a:gd name="T11" fmla="*/ 88 h 144"/>
              <a:gd name="T12" fmla="*/ 136 w 176"/>
              <a:gd name="T13" fmla="*/ 80 h 144"/>
              <a:gd name="T14" fmla="*/ 142 w 176"/>
              <a:gd name="T15" fmla="*/ 16 h 144"/>
              <a:gd name="T16" fmla="*/ 120 w 176"/>
              <a:gd name="T17" fmla="*/ 0 h 144"/>
              <a:gd name="T18" fmla="*/ 80 w 176"/>
              <a:gd name="T19" fmla="*/ 24 h 144"/>
              <a:gd name="T20" fmla="*/ 33 w 176"/>
              <a:gd name="T21" fmla="*/ 16 h 144"/>
              <a:gd name="T22" fmla="*/ 4 w 176"/>
              <a:gd name="T23" fmla="*/ 87 h 144"/>
              <a:gd name="T24" fmla="*/ 40 w 176"/>
              <a:gd name="T25" fmla="*/ 144 h 144"/>
              <a:gd name="T26" fmla="*/ 96 w 176"/>
              <a:gd name="T27" fmla="*/ 112 h 144"/>
              <a:gd name="T28" fmla="*/ 176 w 176"/>
              <a:gd name="T29" fmla="*/ 104 h 144"/>
              <a:gd name="T30" fmla="*/ 40 w 176"/>
              <a:gd name="T31" fmla="*/ 136 h 144"/>
              <a:gd name="T32" fmla="*/ 40 w 176"/>
              <a:gd name="T33" fmla="*/ 72 h 144"/>
              <a:gd name="T34" fmla="*/ 40 w 176"/>
              <a:gd name="T35" fmla="*/ 136 h 144"/>
              <a:gd name="T36" fmla="*/ 40 w 176"/>
              <a:gd name="T37" fmla="*/ 64 h 144"/>
              <a:gd name="T38" fmla="*/ 41 w 176"/>
              <a:gd name="T39" fmla="*/ 17 h 144"/>
              <a:gd name="T40" fmla="*/ 56 w 176"/>
              <a:gd name="T41" fmla="*/ 8 h 144"/>
              <a:gd name="T42" fmla="*/ 72 w 176"/>
              <a:gd name="T43" fmla="*/ 23 h 144"/>
              <a:gd name="T44" fmla="*/ 96 w 176"/>
              <a:gd name="T45" fmla="*/ 104 h 144"/>
              <a:gd name="T46" fmla="*/ 80 w 176"/>
              <a:gd name="T47" fmla="*/ 96 h 144"/>
              <a:gd name="T48" fmla="*/ 96 w 176"/>
              <a:gd name="T49" fmla="*/ 104 h 144"/>
              <a:gd name="T50" fmla="*/ 80 w 176"/>
              <a:gd name="T51" fmla="*/ 88 h 144"/>
              <a:gd name="T52" fmla="*/ 96 w 176"/>
              <a:gd name="T53" fmla="*/ 32 h 144"/>
              <a:gd name="T54" fmla="*/ 104 w 176"/>
              <a:gd name="T55" fmla="*/ 23 h 144"/>
              <a:gd name="T56" fmla="*/ 120 w 176"/>
              <a:gd name="T57" fmla="*/ 8 h 144"/>
              <a:gd name="T58" fmla="*/ 134 w 176"/>
              <a:gd name="T59" fmla="*/ 17 h 144"/>
              <a:gd name="T60" fmla="*/ 136 w 176"/>
              <a:gd name="T61" fmla="*/ 64 h 144"/>
              <a:gd name="T62" fmla="*/ 104 w 176"/>
              <a:gd name="T63" fmla="*/ 23 h 144"/>
              <a:gd name="T64" fmla="*/ 104 w 176"/>
              <a:gd name="T65" fmla="*/ 104 h 144"/>
              <a:gd name="T66" fmla="*/ 168 w 176"/>
              <a:gd name="T67" fmla="*/ 10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44">
                <a:moveTo>
                  <a:pt x="40" y="80"/>
                </a:moveTo>
                <a:cubicBezTo>
                  <a:pt x="26" y="80"/>
                  <a:pt x="16" y="91"/>
                  <a:pt x="16" y="104"/>
                </a:cubicBezTo>
                <a:cubicBezTo>
                  <a:pt x="16" y="106"/>
                  <a:pt x="17" y="108"/>
                  <a:pt x="20" y="108"/>
                </a:cubicBezTo>
                <a:cubicBezTo>
                  <a:pt x="22" y="108"/>
                  <a:pt x="24" y="106"/>
                  <a:pt x="24" y="104"/>
                </a:cubicBezTo>
                <a:cubicBezTo>
                  <a:pt x="24" y="95"/>
                  <a:pt x="31" y="88"/>
                  <a:pt x="40" y="88"/>
                </a:cubicBezTo>
                <a:cubicBezTo>
                  <a:pt x="42" y="88"/>
                  <a:pt x="44" y="86"/>
                  <a:pt x="44" y="84"/>
                </a:cubicBezTo>
                <a:cubicBezTo>
                  <a:pt x="44" y="82"/>
                  <a:pt x="42" y="80"/>
                  <a:pt x="40" y="80"/>
                </a:cubicBezTo>
                <a:moveTo>
                  <a:pt x="136" y="80"/>
                </a:moveTo>
                <a:cubicBezTo>
                  <a:pt x="122" y="80"/>
                  <a:pt x="112" y="91"/>
                  <a:pt x="112" y="104"/>
                </a:cubicBezTo>
                <a:cubicBezTo>
                  <a:pt x="112" y="106"/>
                  <a:pt x="113" y="108"/>
                  <a:pt x="116" y="108"/>
                </a:cubicBezTo>
                <a:cubicBezTo>
                  <a:pt x="118" y="108"/>
                  <a:pt x="120" y="106"/>
                  <a:pt x="120" y="104"/>
                </a:cubicBezTo>
                <a:cubicBezTo>
                  <a:pt x="120" y="95"/>
                  <a:pt x="127" y="88"/>
                  <a:pt x="136" y="88"/>
                </a:cubicBezTo>
                <a:cubicBezTo>
                  <a:pt x="138" y="88"/>
                  <a:pt x="140" y="86"/>
                  <a:pt x="140" y="84"/>
                </a:cubicBezTo>
                <a:cubicBezTo>
                  <a:pt x="140" y="82"/>
                  <a:pt x="138" y="80"/>
                  <a:pt x="136" y="80"/>
                </a:cubicBezTo>
                <a:moveTo>
                  <a:pt x="171" y="87"/>
                </a:moveTo>
                <a:cubicBezTo>
                  <a:pt x="142" y="16"/>
                  <a:pt x="142" y="16"/>
                  <a:pt x="142" y="16"/>
                </a:cubicBezTo>
                <a:cubicBezTo>
                  <a:pt x="142" y="16"/>
                  <a:pt x="142" y="16"/>
                  <a:pt x="142" y="16"/>
                </a:cubicBezTo>
                <a:cubicBezTo>
                  <a:pt x="139" y="7"/>
                  <a:pt x="130" y="0"/>
                  <a:pt x="120" y="0"/>
                </a:cubicBezTo>
                <a:cubicBezTo>
                  <a:pt x="106" y="0"/>
                  <a:pt x="96" y="11"/>
                  <a:pt x="96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80" y="11"/>
                  <a:pt x="69" y="0"/>
                  <a:pt x="56" y="0"/>
                </a:cubicBezTo>
                <a:cubicBezTo>
                  <a:pt x="45" y="0"/>
                  <a:pt x="36" y="7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4" y="87"/>
                  <a:pt x="4" y="87"/>
                  <a:pt x="4" y="87"/>
                </a:cubicBezTo>
                <a:cubicBezTo>
                  <a:pt x="1" y="92"/>
                  <a:pt x="0" y="98"/>
                  <a:pt x="0" y="104"/>
                </a:cubicBezTo>
                <a:cubicBezTo>
                  <a:pt x="0" y="126"/>
                  <a:pt x="17" y="144"/>
                  <a:pt x="40" y="144"/>
                </a:cubicBezTo>
                <a:cubicBezTo>
                  <a:pt x="59" y="144"/>
                  <a:pt x="75" y="130"/>
                  <a:pt x="79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100" y="130"/>
                  <a:pt x="116" y="144"/>
                  <a:pt x="136" y="144"/>
                </a:cubicBezTo>
                <a:cubicBezTo>
                  <a:pt x="158" y="144"/>
                  <a:pt x="176" y="126"/>
                  <a:pt x="176" y="104"/>
                </a:cubicBezTo>
                <a:cubicBezTo>
                  <a:pt x="176" y="98"/>
                  <a:pt x="174" y="92"/>
                  <a:pt x="171" y="87"/>
                </a:cubicBezTo>
                <a:moveTo>
                  <a:pt x="40" y="136"/>
                </a:moveTo>
                <a:cubicBezTo>
                  <a:pt x="22" y="136"/>
                  <a:pt x="8" y="122"/>
                  <a:pt x="8" y="104"/>
                </a:cubicBezTo>
                <a:cubicBezTo>
                  <a:pt x="8" y="86"/>
                  <a:pt x="22" y="72"/>
                  <a:pt x="40" y="72"/>
                </a:cubicBezTo>
                <a:cubicBezTo>
                  <a:pt x="57" y="72"/>
                  <a:pt x="72" y="86"/>
                  <a:pt x="72" y="104"/>
                </a:cubicBezTo>
                <a:cubicBezTo>
                  <a:pt x="72" y="122"/>
                  <a:pt x="57" y="136"/>
                  <a:pt x="40" y="136"/>
                </a:cubicBezTo>
                <a:moveTo>
                  <a:pt x="72" y="80"/>
                </a:moveTo>
                <a:cubicBezTo>
                  <a:pt x="64" y="70"/>
                  <a:pt x="53" y="64"/>
                  <a:pt x="40" y="64"/>
                </a:cubicBezTo>
                <a:cubicBezTo>
                  <a:pt x="32" y="64"/>
                  <a:pt x="25" y="66"/>
                  <a:pt x="19" y="69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4" y="12"/>
                  <a:pt x="49" y="8"/>
                  <a:pt x="56" y="8"/>
                </a:cubicBezTo>
                <a:cubicBezTo>
                  <a:pt x="64" y="8"/>
                  <a:pt x="71" y="14"/>
                  <a:pt x="71" y="23"/>
                </a:cubicBezTo>
                <a:cubicBezTo>
                  <a:pt x="72" y="23"/>
                  <a:pt x="72" y="23"/>
                  <a:pt x="72" y="23"/>
                </a:cubicBezTo>
                <a:lnTo>
                  <a:pt x="72" y="80"/>
                </a:lnTo>
                <a:close/>
                <a:moveTo>
                  <a:pt x="96" y="104"/>
                </a:moveTo>
                <a:cubicBezTo>
                  <a:pt x="80" y="104"/>
                  <a:pt x="80" y="104"/>
                  <a:pt x="80" y="104"/>
                </a:cubicBezTo>
                <a:cubicBezTo>
                  <a:pt x="80" y="96"/>
                  <a:pt x="80" y="96"/>
                  <a:pt x="80" y="96"/>
                </a:cubicBezTo>
                <a:cubicBezTo>
                  <a:pt x="96" y="96"/>
                  <a:pt x="96" y="96"/>
                  <a:pt x="96" y="96"/>
                </a:cubicBezTo>
                <a:lnTo>
                  <a:pt x="96" y="104"/>
                </a:lnTo>
                <a:close/>
                <a:moveTo>
                  <a:pt x="96" y="88"/>
                </a:moveTo>
                <a:cubicBezTo>
                  <a:pt x="80" y="88"/>
                  <a:pt x="80" y="88"/>
                  <a:pt x="80" y="88"/>
                </a:cubicBezTo>
                <a:cubicBezTo>
                  <a:pt x="80" y="32"/>
                  <a:pt x="80" y="32"/>
                  <a:pt x="80" y="32"/>
                </a:cubicBezTo>
                <a:cubicBezTo>
                  <a:pt x="96" y="32"/>
                  <a:pt x="96" y="32"/>
                  <a:pt x="96" y="32"/>
                </a:cubicBezTo>
                <a:lnTo>
                  <a:pt x="96" y="88"/>
                </a:lnTo>
                <a:close/>
                <a:moveTo>
                  <a:pt x="104" y="23"/>
                </a:moveTo>
                <a:cubicBezTo>
                  <a:pt x="104" y="23"/>
                  <a:pt x="104" y="23"/>
                  <a:pt x="104" y="23"/>
                </a:cubicBezTo>
                <a:cubicBezTo>
                  <a:pt x="104" y="14"/>
                  <a:pt x="111" y="8"/>
                  <a:pt x="120" y="8"/>
                </a:cubicBezTo>
                <a:cubicBezTo>
                  <a:pt x="126" y="8"/>
                  <a:pt x="132" y="12"/>
                  <a:pt x="134" y="17"/>
                </a:cubicBezTo>
                <a:cubicBezTo>
                  <a:pt x="134" y="17"/>
                  <a:pt x="134" y="17"/>
                  <a:pt x="134" y="17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0" y="66"/>
                  <a:pt x="143" y="64"/>
                  <a:pt x="136" y="64"/>
                </a:cubicBezTo>
                <a:cubicBezTo>
                  <a:pt x="122" y="64"/>
                  <a:pt x="111" y="70"/>
                  <a:pt x="104" y="80"/>
                </a:cubicBezTo>
                <a:lnTo>
                  <a:pt x="104" y="23"/>
                </a:lnTo>
                <a:close/>
                <a:moveTo>
                  <a:pt x="136" y="136"/>
                </a:moveTo>
                <a:cubicBezTo>
                  <a:pt x="118" y="136"/>
                  <a:pt x="104" y="122"/>
                  <a:pt x="104" y="104"/>
                </a:cubicBezTo>
                <a:cubicBezTo>
                  <a:pt x="104" y="86"/>
                  <a:pt x="118" y="72"/>
                  <a:pt x="136" y="72"/>
                </a:cubicBezTo>
                <a:cubicBezTo>
                  <a:pt x="153" y="72"/>
                  <a:pt x="168" y="86"/>
                  <a:pt x="168" y="104"/>
                </a:cubicBezTo>
                <a:cubicBezTo>
                  <a:pt x="168" y="122"/>
                  <a:pt x="153" y="136"/>
                  <a:pt x="136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83">
            <a:extLst>
              <a:ext uri="{FF2B5EF4-FFF2-40B4-BE49-F238E27FC236}">
                <a16:creationId xmlns:a16="http://schemas.microsoft.com/office/drawing/2014/main" id="{9B497866-E2AC-430C-9DAA-38A40BF3C708}"/>
              </a:ext>
            </a:extLst>
          </p:cNvPr>
          <p:cNvSpPr>
            <a:spLocks noEditPoints="1"/>
          </p:cNvSpPr>
          <p:nvPr/>
        </p:nvSpPr>
        <p:spPr bwMode="auto">
          <a:xfrm>
            <a:off x="2582806" y="5597889"/>
            <a:ext cx="364110" cy="339285"/>
          </a:xfrm>
          <a:custGeom>
            <a:avLst/>
            <a:gdLst>
              <a:gd name="T0" fmla="*/ 39 w 180"/>
              <a:gd name="T1" fmla="*/ 24 h 168"/>
              <a:gd name="T2" fmla="*/ 32 w 180"/>
              <a:gd name="T3" fmla="*/ 46 h 168"/>
              <a:gd name="T4" fmla="*/ 55 w 180"/>
              <a:gd name="T5" fmla="*/ 43 h 168"/>
              <a:gd name="T6" fmla="*/ 42 w 180"/>
              <a:gd name="T7" fmla="*/ 40 h 168"/>
              <a:gd name="T8" fmla="*/ 33 w 180"/>
              <a:gd name="T9" fmla="*/ 36 h 168"/>
              <a:gd name="T10" fmla="*/ 39 w 180"/>
              <a:gd name="T11" fmla="*/ 32 h 168"/>
              <a:gd name="T12" fmla="*/ 49 w 180"/>
              <a:gd name="T13" fmla="*/ 38 h 168"/>
              <a:gd name="T14" fmla="*/ 180 w 180"/>
              <a:gd name="T15" fmla="*/ 32 h 168"/>
              <a:gd name="T16" fmla="*/ 156 w 180"/>
              <a:gd name="T17" fmla="*/ 16 h 168"/>
              <a:gd name="T18" fmla="*/ 68 w 180"/>
              <a:gd name="T19" fmla="*/ 61 h 168"/>
              <a:gd name="T20" fmla="*/ 54 w 180"/>
              <a:gd name="T21" fmla="*/ 8 h 168"/>
              <a:gd name="T22" fmla="*/ 19 w 180"/>
              <a:gd name="T23" fmla="*/ 62 h 168"/>
              <a:gd name="T24" fmla="*/ 19 w 180"/>
              <a:gd name="T25" fmla="*/ 106 h 168"/>
              <a:gd name="T26" fmla="*/ 54 w 180"/>
              <a:gd name="T27" fmla="*/ 160 h 168"/>
              <a:gd name="T28" fmla="*/ 68 w 180"/>
              <a:gd name="T29" fmla="*/ 107 h 168"/>
              <a:gd name="T30" fmla="*/ 156 w 180"/>
              <a:gd name="T31" fmla="*/ 152 h 168"/>
              <a:gd name="T32" fmla="*/ 180 w 180"/>
              <a:gd name="T33" fmla="*/ 136 h 168"/>
              <a:gd name="T34" fmla="*/ 180 w 180"/>
              <a:gd name="T35" fmla="*/ 32 h 168"/>
              <a:gd name="T36" fmla="*/ 16 w 180"/>
              <a:gd name="T37" fmla="*/ 24 h 168"/>
              <a:gd name="T38" fmla="*/ 66 w 180"/>
              <a:gd name="T39" fmla="*/ 50 h 168"/>
              <a:gd name="T40" fmla="*/ 42 w 180"/>
              <a:gd name="T41" fmla="*/ 68 h 168"/>
              <a:gd name="T42" fmla="*/ 69 w 180"/>
              <a:gd name="T43" fmla="*/ 72 h 168"/>
              <a:gd name="T44" fmla="*/ 42 w 180"/>
              <a:gd name="T45" fmla="*/ 68 h 168"/>
              <a:gd name="T46" fmla="*/ 16 w 180"/>
              <a:gd name="T47" fmla="*/ 144 h 168"/>
              <a:gd name="T48" fmla="*/ 66 w 180"/>
              <a:gd name="T49" fmla="*/ 118 h 168"/>
              <a:gd name="T50" fmla="*/ 60 w 180"/>
              <a:gd name="T51" fmla="*/ 103 h 168"/>
              <a:gd name="T52" fmla="*/ 156 w 180"/>
              <a:gd name="T53" fmla="*/ 24 h 168"/>
              <a:gd name="T54" fmla="*/ 60 w 180"/>
              <a:gd name="T55" fmla="*/ 103 h 168"/>
              <a:gd name="T56" fmla="*/ 156 w 180"/>
              <a:gd name="T57" fmla="*/ 144 h 168"/>
              <a:gd name="T58" fmla="*/ 95 w 180"/>
              <a:gd name="T59" fmla="*/ 89 h 168"/>
              <a:gd name="T60" fmla="*/ 42 w 180"/>
              <a:gd name="T61" fmla="*/ 120 h 168"/>
              <a:gd name="T62" fmla="*/ 27 w 180"/>
              <a:gd name="T63" fmla="*/ 138 h 168"/>
              <a:gd name="T64" fmla="*/ 47 w 180"/>
              <a:gd name="T65" fmla="*/ 143 h 168"/>
              <a:gd name="T66" fmla="*/ 42 w 180"/>
              <a:gd name="T67" fmla="*/ 120 h 168"/>
              <a:gd name="T68" fmla="*/ 39 w 180"/>
              <a:gd name="T69" fmla="*/ 136 h 168"/>
              <a:gd name="T70" fmla="*/ 33 w 180"/>
              <a:gd name="T71" fmla="*/ 132 h 168"/>
              <a:gd name="T72" fmla="*/ 42 w 180"/>
              <a:gd name="T73" fmla="*/ 128 h 168"/>
              <a:gd name="T74" fmla="*/ 43 w 180"/>
              <a:gd name="T75" fmla="*/ 135 h 168"/>
              <a:gd name="T76" fmla="*/ 73 w 180"/>
              <a:gd name="T77" fmla="*/ 84 h 168"/>
              <a:gd name="T78" fmla="*/ 81 w 180"/>
              <a:gd name="T79" fmla="*/ 8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0" h="168">
                <a:moveTo>
                  <a:pt x="47" y="25"/>
                </a:moveTo>
                <a:cubicBezTo>
                  <a:pt x="44" y="24"/>
                  <a:pt x="42" y="24"/>
                  <a:pt x="39" y="24"/>
                </a:cubicBezTo>
                <a:cubicBezTo>
                  <a:pt x="34" y="24"/>
                  <a:pt x="29" y="26"/>
                  <a:pt x="27" y="30"/>
                </a:cubicBezTo>
                <a:cubicBezTo>
                  <a:pt x="22" y="35"/>
                  <a:pt x="25" y="43"/>
                  <a:pt x="32" y="46"/>
                </a:cubicBezTo>
                <a:cubicBezTo>
                  <a:pt x="35" y="47"/>
                  <a:pt x="38" y="48"/>
                  <a:pt x="42" y="48"/>
                </a:cubicBezTo>
                <a:cubicBezTo>
                  <a:pt x="47" y="48"/>
                  <a:pt x="53" y="46"/>
                  <a:pt x="55" y="43"/>
                </a:cubicBezTo>
                <a:cubicBezTo>
                  <a:pt x="59" y="37"/>
                  <a:pt x="54" y="29"/>
                  <a:pt x="47" y="25"/>
                </a:cubicBezTo>
                <a:moveTo>
                  <a:pt x="42" y="40"/>
                </a:moveTo>
                <a:cubicBezTo>
                  <a:pt x="40" y="40"/>
                  <a:pt x="37" y="39"/>
                  <a:pt x="35" y="39"/>
                </a:cubicBezTo>
                <a:cubicBezTo>
                  <a:pt x="34" y="38"/>
                  <a:pt x="33" y="37"/>
                  <a:pt x="33" y="36"/>
                </a:cubicBezTo>
                <a:cubicBezTo>
                  <a:pt x="32" y="36"/>
                  <a:pt x="32" y="35"/>
                  <a:pt x="33" y="34"/>
                </a:cubicBezTo>
                <a:cubicBezTo>
                  <a:pt x="34" y="33"/>
                  <a:pt x="37" y="32"/>
                  <a:pt x="39" y="32"/>
                </a:cubicBezTo>
                <a:cubicBezTo>
                  <a:pt x="41" y="32"/>
                  <a:pt x="42" y="32"/>
                  <a:pt x="43" y="33"/>
                </a:cubicBezTo>
                <a:cubicBezTo>
                  <a:pt x="46" y="34"/>
                  <a:pt x="48" y="37"/>
                  <a:pt x="49" y="38"/>
                </a:cubicBezTo>
                <a:cubicBezTo>
                  <a:pt x="48" y="39"/>
                  <a:pt x="46" y="40"/>
                  <a:pt x="42" y="40"/>
                </a:cubicBezTo>
                <a:moveTo>
                  <a:pt x="180" y="32"/>
                </a:moveTo>
                <a:cubicBezTo>
                  <a:pt x="180" y="23"/>
                  <a:pt x="165" y="16"/>
                  <a:pt x="156" y="16"/>
                </a:cubicBezTo>
                <a:cubicBezTo>
                  <a:pt x="156" y="16"/>
                  <a:pt x="156" y="16"/>
                  <a:pt x="156" y="16"/>
                </a:cubicBezTo>
                <a:cubicBezTo>
                  <a:pt x="150" y="16"/>
                  <a:pt x="148" y="17"/>
                  <a:pt x="76" y="67"/>
                </a:cubicBezTo>
                <a:cubicBezTo>
                  <a:pt x="68" y="61"/>
                  <a:pt x="68" y="61"/>
                  <a:pt x="68" y="61"/>
                </a:cubicBezTo>
                <a:cubicBezTo>
                  <a:pt x="70" y="59"/>
                  <a:pt x="72" y="57"/>
                  <a:pt x="74" y="55"/>
                </a:cubicBezTo>
                <a:cubicBezTo>
                  <a:pt x="83" y="40"/>
                  <a:pt x="70" y="17"/>
                  <a:pt x="54" y="8"/>
                </a:cubicBezTo>
                <a:cubicBezTo>
                  <a:pt x="38" y="0"/>
                  <a:pt x="18" y="5"/>
                  <a:pt x="9" y="20"/>
                </a:cubicBezTo>
                <a:cubicBezTo>
                  <a:pt x="0" y="34"/>
                  <a:pt x="5" y="52"/>
                  <a:pt x="19" y="62"/>
                </a:cubicBezTo>
                <a:cubicBezTo>
                  <a:pt x="31" y="70"/>
                  <a:pt x="42" y="77"/>
                  <a:pt x="51" y="84"/>
                </a:cubicBezTo>
                <a:cubicBezTo>
                  <a:pt x="42" y="91"/>
                  <a:pt x="31" y="98"/>
                  <a:pt x="19" y="106"/>
                </a:cubicBezTo>
                <a:cubicBezTo>
                  <a:pt x="5" y="116"/>
                  <a:pt x="0" y="134"/>
                  <a:pt x="9" y="148"/>
                </a:cubicBezTo>
                <a:cubicBezTo>
                  <a:pt x="18" y="163"/>
                  <a:pt x="38" y="168"/>
                  <a:pt x="54" y="160"/>
                </a:cubicBezTo>
                <a:cubicBezTo>
                  <a:pt x="70" y="151"/>
                  <a:pt x="83" y="128"/>
                  <a:pt x="74" y="113"/>
                </a:cubicBezTo>
                <a:cubicBezTo>
                  <a:pt x="72" y="111"/>
                  <a:pt x="70" y="109"/>
                  <a:pt x="68" y="107"/>
                </a:cubicBezTo>
                <a:cubicBezTo>
                  <a:pt x="76" y="101"/>
                  <a:pt x="76" y="101"/>
                  <a:pt x="76" y="101"/>
                </a:cubicBezTo>
                <a:cubicBezTo>
                  <a:pt x="147" y="151"/>
                  <a:pt x="150" y="152"/>
                  <a:pt x="156" y="152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65" y="152"/>
                  <a:pt x="180" y="145"/>
                  <a:pt x="180" y="136"/>
                </a:cubicBezTo>
                <a:cubicBezTo>
                  <a:pt x="102" y="84"/>
                  <a:pt x="102" y="84"/>
                  <a:pt x="102" y="84"/>
                </a:cubicBezTo>
                <a:lnTo>
                  <a:pt x="180" y="32"/>
                </a:lnTo>
                <a:close/>
                <a:moveTo>
                  <a:pt x="25" y="56"/>
                </a:moveTo>
                <a:cubicBezTo>
                  <a:pt x="13" y="50"/>
                  <a:pt x="9" y="35"/>
                  <a:pt x="16" y="24"/>
                </a:cubicBezTo>
                <a:cubicBezTo>
                  <a:pt x="23" y="13"/>
                  <a:pt x="39" y="9"/>
                  <a:pt x="51" y="15"/>
                </a:cubicBezTo>
                <a:cubicBezTo>
                  <a:pt x="63" y="22"/>
                  <a:pt x="73" y="39"/>
                  <a:pt x="66" y="50"/>
                </a:cubicBezTo>
                <a:cubicBezTo>
                  <a:pt x="59" y="62"/>
                  <a:pt x="38" y="63"/>
                  <a:pt x="25" y="56"/>
                </a:cubicBezTo>
                <a:moveTo>
                  <a:pt x="42" y="68"/>
                </a:moveTo>
                <a:cubicBezTo>
                  <a:pt x="48" y="68"/>
                  <a:pt x="55" y="67"/>
                  <a:pt x="60" y="65"/>
                </a:cubicBezTo>
                <a:cubicBezTo>
                  <a:pt x="69" y="72"/>
                  <a:pt x="69" y="72"/>
                  <a:pt x="69" y="72"/>
                </a:cubicBezTo>
                <a:cubicBezTo>
                  <a:pt x="66" y="74"/>
                  <a:pt x="62" y="77"/>
                  <a:pt x="58" y="79"/>
                </a:cubicBezTo>
                <a:cubicBezTo>
                  <a:pt x="53" y="76"/>
                  <a:pt x="48" y="72"/>
                  <a:pt x="42" y="68"/>
                </a:cubicBezTo>
                <a:moveTo>
                  <a:pt x="51" y="153"/>
                </a:moveTo>
                <a:cubicBezTo>
                  <a:pt x="39" y="159"/>
                  <a:pt x="23" y="155"/>
                  <a:pt x="16" y="144"/>
                </a:cubicBezTo>
                <a:cubicBezTo>
                  <a:pt x="9" y="133"/>
                  <a:pt x="13" y="119"/>
                  <a:pt x="25" y="112"/>
                </a:cubicBezTo>
                <a:cubicBezTo>
                  <a:pt x="38" y="105"/>
                  <a:pt x="59" y="106"/>
                  <a:pt x="66" y="118"/>
                </a:cubicBezTo>
                <a:cubicBezTo>
                  <a:pt x="73" y="129"/>
                  <a:pt x="63" y="146"/>
                  <a:pt x="51" y="153"/>
                </a:cubicBezTo>
                <a:moveTo>
                  <a:pt x="60" y="103"/>
                </a:moveTo>
                <a:cubicBezTo>
                  <a:pt x="55" y="101"/>
                  <a:pt x="48" y="100"/>
                  <a:pt x="42" y="100"/>
                </a:cubicBezTo>
                <a:cubicBezTo>
                  <a:pt x="135" y="35"/>
                  <a:pt x="151" y="24"/>
                  <a:pt x="156" y="24"/>
                </a:cubicBezTo>
                <a:cubicBezTo>
                  <a:pt x="156" y="24"/>
                  <a:pt x="163" y="23"/>
                  <a:pt x="170" y="29"/>
                </a:cubicBezTo>
                <a:lnTo>
                  <a:pt x="60" y="103"/>
                </a:lnTo>
                <a:close/>
                <a:moveTo>
                  <a:pt x="170" y="139"/>
                </a:moveTo>
                <a:cubicBezTo>
                  <a:pt x="163" y="145"/>
                  <a:pt x="156" y="144"/>
                  <a:pt x="156" y="144"/>
                </a:cubicBezTo>
                <a:cubicBezTo>
                  <a:pt x="152" y="144"/>
                  <a:pt x="140" y="136"/>
                  <a:pt x="83" y="97"/>
                </a:cubicBezTo>
                <a:cubicBezTo>
                  <a:pt x="95" y="89"/>
                  <a:pt x="95" y="89"/>
                  <a:pt x="95" y="89"/>
                </a:cubicBezTo>
                <a:lnTo>
                  <a:pt x="170" y="139"/>
                </a:lnTo>
                <a:close/>
                <a:moveTo>
                  <a:pt x="42" y="120"/>
                </a:moveTo>
                <a:cubicBezTo>
                  <a:pt x="38" y="120"/>
                  <a:pt x="35" y="121"/>
                  <a:pt x="32" y="122"/>
                </a:cubicBezTo>
                <a:cubicBezTo>
                  <a:pt x="25" y="125"/>
                  <a:pt x="22" y="133"/>
                  <a:pt x="27" y="138"/>
                </a:cubicBezTo>
                <a:cubicBezTo>
                  <a:pt x="29" y="142"/>
                  <a:pt x="34" y="144"/>
                  <a:pt x="39" y="144"/>
                </a:cubicBezTo>
                <a:cubicBezTo>
                  <a:pt x="42" y="144"/>
                  <a:pt x="44" y="144"/>
                  <a:pt x="47" y="143"/>
                </a:cubicBezTo>
                <a:cubicBezTo>
                  <a:pt x="54" y="139"/>
                  <a:pt x="59" y="131"/>
                  <a:pt x="55" y="125"/>
                </a:cubicBezTo>
                <a:cubicBezTo>
                  <a:pt x="53" y="122"/>
                  <a:pt x="47" y="120"/>
                  <a:pt x="42" y="120"/>
                </a:cubicBezTo>
                <a:moveTo>
                  <a:pt x="43" y="135"/>
                </a:moveTo>
                <a:cubicBezTo>
                  <a:pt x="42" y="136"/>
                  <a:pt x="41" y="136"/>
                  <a:pt x="39" y="136"/>
                </a:cubicBezTo>
                <a:cubicBezTo>
                  <a:pt x="37" y="136"/>
                  <a:pt x="34" y="135"/>
                  <a:pt x="33" y="134"/>
                </a:cubicBezTo>
                <a:cubicBezTo>
                  <a:pt x="32" y="133"/>
                  <a:pt x="32" y="132"/>
                  <a:pt x="33" y="132"/>
                </a:cubicBezTo>
                <a:cubicBezTo>
                  <a:pt x="33" y="131"/>
                  <a:pt x="34" y="130"/>
                  <a:pt x="35" y="129"/>
                </a:cubicBezTo>
                <a:cubicBezTo>
                  <a:pt x="37" y="129"/>
                  <a:pt x="40" y="128"/>
                  <a:pt x="42" y="128"/>
                </a:cubicBezTo>
                <a:cubicBezTo>
                  <a:pt x="46" y="128"/>
                  <a:pt x="48" y="129"/>
                  <a:pt x="49" y="130"/>
                </a:cubicBezTo>
                <a:cubicBezTo>
                  <a:pt x="48" y="131"/>
                  <a:pt x="46" y="134"/>
                  <a:pt x="43" y="135"/>
                </a:cubicBezTo>
                <a:moveTo>
                  <a:pt x="77" y="80"/>
                </a:moveTo>
                <a:cubicBezTo>
                  <a:pt x="74" y="80"/>
                  <a:pt x="73" y="82"/>
                  <a:pt x="73" y="84"/>
                </a:cubicBezTo>
                <a:cubicBezTo>
                  <a:pt x="73" y="86"/>
                  <a:pt x="74" y="88"/>
                  <a:pt x="77" y="88"/>
                </a:cubicBezTo>
                <a:cubicBezTo>
                  <a:pt x="79" y="88"/>
                  <a:pt x="81" y="86"/>
                  <a:pt x="81" y="84"/>
                </a:cubicBezTo>
                <a:cubicBezTo>
                  <a:pt x="81" y="82"/>
                  <a:pt x="79" y="80"/>
                  <a:pt x="77" y="8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84">
            <a:extLst>
              <a:ext uri="{FF2B5EF4-FFF2-40B4-BE49-F238E27FC236}">
                <a16:creationId xmlns:a16="http://schemas.microsoft.com/office/drawing/2014/main" id="{1F14F5DE-A359-4D84-A4D3-63177DCCC932}"/>
              </a:ext>
            </a:extLst>
          </p:cNvPr>
          <p:cNvSpPr>
            <a:spLocks noEditPoints="1"/>
          </p:cNvSpPr>
          <p:nvPr/>
        </p:nvSpPr>
        <p:spPr bwMode="auto">
          <a:xfrm>
            <a:off x="3239708" y="5590205"/>
            <a:ext cx="362928" cy="354652"/>
          </a:xfrm>
          <a:custGeom>
            <a:avLst/>
            <a:gdLst>
              <a:gd name="T0" fmla="*/ 0 w 180"/>
              <a:gd name="T1" fmla="*/ 176 h 176"/>
              <a:gd name="T2" fmla="*/ 73 w 180"/>
              <a:gd name="T3" fmla="*/ 145 h 176"/>
              <a:gd name="T4" fmla="*/ 14 w 180"/>
              <a:gd name="T5" fmla="*/ 162 h 176"/>
              <a:gd name="T6" fmla="*/ 36 w 180"/>
              <a:gd name="T7" fmla="*/ 136 h 176"/>
              <a:gd name="T8" fmla="*/ 14 w 180"/>
              <a:gd name="T9" fmla="*/ 162 h 176"/>
              <a:gd name="T10" fmla="*/ 168 w 180"/>
              <a:gd name="T11" fmla="*/ 0 h 176"/>
              <a:gd name="T12" fmla="*/ 55 w 180"/>
              <a:gd name="T13" fmla="*/ 64 h 176"/>
              <a:gd name="T14" fmla="*/ 40 w 180"/>
              <a:gd name="T15" fmla="*/ 98 h 176"/>
              <a:gd name="T16" fmla="*/ 71 w 180"/>
              <a:gd name="T17" fmla="*/ 136 h 176"/>
              <a:gd name="T18" fmla="*/ 89 w 180"/>
              <a:gd name="T19" fmla="*/ 166 h 176"/>
              <a:gd name="T20" fmla="*/ 140 w 180"/>
              <a:gd name="T21" fmla="*/ 92 h 176"/>
              <a:gd name="T22" fmla="*/ 104 w 180"/>
              <a:gd name="T23" fmla="*/ 119 h 176"/>
              <a:gd name="T24" fmla="*/ 85 w 180"/>
              <a:gd name="T25" fmla="*/ 131 h 176"/>
              <a:gd name="T26" fmla="*/ 76 w 180"/>
              <a:gd name="T27" fmla="*/ 128 h 176"/>
              <a:gd name="T28" fmla="*/ 55 w 180"/>
              <a:gd name="T29" fmla="*/ 121 h 176"/>
              <a:gd name="T30" fmla="*/ 44 w 180"/>
              <a:gd name="T31" fmla="*/ 91 h 176"/>
              <a:gd name="T32" fmla="*/ 57 w 180"/>
              <a:gd name="T33" fmla="*/ 72 h 176"/>
              <a:gd name="T34" fmla="*/ 104 w 180"/>
              <a:gd name="T35" fmla="*/ 118 h 176"/>
              <a:gd name="T36" fmla="*/ 134 w 180"/>
              <a:gd name="T37" fmla="*/ 87 h 176"/>
              <a:gd name="T38" fmla="*/ 109 w 180"/>
              <a:gd name="T39" fmla="*/ 112 h 176"/>
              <a:gd name="T40" fmla="*/ 82 w 180"/>
              <a:gd name="T41" fmla="*/ 49 h 176"/>
              <a:gd name="T42" fmla="*/ 168 w 180"/>
              <a:gd name="T43" fmla="*/ 8 h 176"/>
              <a:gd name="T44" fmla="*/ 132 w 180"/>
              <a:gd name="T45" fmla="*/ 56 h 176"/>
              <a:gd name="T46" fmla="*/ 132 w 180"/>
              <a:gd name="T47" fmla="*/ 32 h 176"/>
              <a:gd name="T48" fmla="*/ 132 w 180"/>
              <a:gd name="T49" fmla="*/ 56 h 176"/>
              <a:gd name="T50" fmla="*/ 136 w 180"/>
              <a:gd name="T51" fmla="*/ 44 h 176"/>
              <a:gd name="T52" fmla="*/ 128 w 180"/>
              <a:gd name="T53" fmla="*/ 44 h 176"/>
              <a:gd name="T54" fmla="*/ 108 w 180"/>
              <a:gd name="T55" fmla="*/ 96 h 176"/>
              <a:gd name="T56" fmla="*/ 108 w 180"/>
              <a:gd name="T57" fmla="*/ 88 h 176"/>
              <a:gd name="T58" fmla="*/ 108 w 180"/>
              <a:gd name="T59" fmla="*/ 96 h 176"/>
              <a:gd name="T60" fmla="*/ 80 w 180"/>
              <a:gd name="T61" fmla="*/ 68 h 176"/>
              <a:gd name="T62" fmla="*/ 88 w 180"/>
              <a:gd name="T63" fmla="*/ 68 h 176"/>
              <a:gd name="T64" fmla="*/ 96 w 180"/>
              <a:gd name="T65" fmla="*/ 84 h 176"/>
              <a:gd name="T66" fmla="*/ 96 w 180"/>
              <a:gd name="T67" fmla="*/ 76 h 176"/>
              <a:gd name="T68" fmla="*/ 96 w 180"/>
              <a:gd name="T69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" h="176">
                <a:moveTo>
                  <a:pt x="31" y="98"/>
                </a:moveTo>
                <a:cubicBezTo>
                  <a:pt x="0" y="176"/>
                  <a:pt x="0" y="176"/>
                  <a:pt x="0" y="176"/>
                </a:cubicBezTo>
                <a:cubicBezTo>
                  <a:pt x="77" y="145"/>
                  <a:pt x="77" y="145"/>
                  <a:pt x="77" y="145"/>
                </a:cubicBezTo>
                <a:cubicBezTo>
                  <a:pt x="76" y="145"/>
                  <a:pt x="75" y="145"/>
                  <a:pt x="73" y="145"/>
                </a:cubicBezTo>
                <a:cubicBezTo>
                  <a:pt x="49" y="145"/>
                  <a:pt x="28" y="122"/>
                  <a:pt x="31" y="98"/>
                </a:cubicBezTo>
                <a:moveTo>
                  <a:pt x="14" y="162"/>
                </a:moveTo>
                <a:cubicBezTo>
                  <a:pt x="28" y="125"/>
                  <a:pt x="28" y="125"/>
                  <a:pt x="28" y="125"/>
                </a:cubicBezTo>
                <a:cubicBezTo>
                  <a:pt x="30" y="129"/>
                  <a:pt x="33" y="132"/>
                  <a:pt x="36" y="136"/>
                </a:cubicBezTo>
                <a:cubicBezTo>
                  <a:pt x="40" y="140"/>
                  <a:pt x="45" y="144"/>
                  <a:pt x="50" y="147"/>
                </a:cubicBezTo>
                <a:lnTo>
                  <a:pt x="14" y="162"/>
                </a:lnTo>
                <a:close/>
                <a:moveTo>
                  <a:pt x="174" y="1"/>
                </a:moveTo>
                <a:cubicBezTo>
                  <a:pt x="173" y="0"/>
                  <a:pt x="171" y="0"/>
                  <a:pt x="168" y="0"/>
                </a:cubicBezTo>
                <a:cubicBezTo>
                  <a:pt x="151" y="0"/>
                  <a:pt x="107" y="12"/>
                  <a:pt x="83" y="36"/>
                </a:cubicBezTo>
                <a:cubicBezTo>
                  <a:pt x="78" y="41"/>
                  <a:pt x="59" y="58"/>
                  <a:pt x="55" y="64"/>
                </a:cubicBezTo>
                <a:cubicBezTo>
                  <a:pt x="41" y="68"/>
                  <a:pt x="21" y="76"/>
                  <a:pt x="10" y="87"/>
                </a:cubicBezTo>
                <a:cubicBezTo>
                  <a:pt x="10" y="87"/>
                  <a:pt x="23" y="87"/>
                  <a:pt x="40" y="98"/>
                </a:cubicBezTo>
                <a:cubicBezTo>
                  <a:pt x="38" y="107"/>
                  <a:pt x="41" y="118"/>
                  <a:pt x="49" y="126"/>
                </a:cubicBezTo>
                <a:cubicBezTo>
                  <a:pt x="56" y="133"/>
                  <a:pt x="64" y="136"/>
                  <a:pt x="71" y="136"/>
                </a:cubicBezTo>
                <a:cubicBezTo>
                  <a:pt x="74" y="136"/>
                  <a:pt x="76" y="136"/>
                  <a:pt x="78" y="136"/>
                </a:cubicBezTo>
                <a:cubicBezTo>
                  <a:pt x="89" y="152"/>
                  <a:pt x="89" y="166"/>
                  <a:pt x="89" y="166"/>
                </a:cubicBezTo>
                <a:cubicBezTo>
                  <a:pt x="100" y="155"/>
                  <a:pt x="108" y="135"/>
                  <a:pt x="111" y="121"/>
                </a:cubicBezTo>
                <a:cubicBezTo>
                  <a:pt x="117" y="116"/>
                  <a:pt x="134" y="98"/>
                  <a:pt x="140" y="92"/>
                </a:cubicBezTo>
                <a:cubicBezTo>
                  <a:pt x="168" y="64"/>
                  <a:pt x="180" y="7"/>
                  <a:pt x="174" y="1"/>
                </a:cubicBezTo>
                <a:moveTo>
                  <a:pt x="104" y="119"/>
                </a:moveTo>
                <a:cubicBezTo>
                  <a:pt x="101" y="129"/>
                  <a:pt x="97" y="139"/>
                  <a:pt x="93" y="147"/>
                </a:cubicBezTo>
                <a:cubicBezTo>
                  <a:pt x="91" y="142"/>
                  <a:pt x="88" y="137"/>
                  <a:pt x="85" y="131"/>
                </a:cubicBezTo>
                <a:cubicBezTo>
                  <a:pt x="83" y="129"/>
                  <a:pt x="81" y="128"/>
                  <a:pt x="78" y="128"/>
                </a:cubicBezTo>
                <a:cubicBezTo>
                  <a:pt x="77" y="128"/>
                  <a:pt x="77" y="128"/>
                  <a:pt x="76" y="128"/>
                </a:cubicBezTo>
                <a:cubicBezTo>
                  <a:pt x="75" y="128"/>
                  <a:pt x="73" y="128"/>
                  <a:pt x="71" y="128"/>
                </a:cubicBezTo>
                <a:cubicBezTo>
                  <a:pt x="66" y="128"/>
                  <a:pt x="60" y="126"/>
                  <a:pt x="55" y="121"/>
                </a:cubicBezTo>
                <a:cubicBezTo>
                  <a:pt x="48" y="114"/>
                  <a:pt x="46" y="107"/>
                  <a:pt x="48" y="99"/>
                </a:cubicBezTo>
                <a:cubicBezTo>
                  <a:pt x="49" y="96"/>
                  <a:pt x="47" y="93"/>
                  <a:pt x="44" y="91"/>
                </a:cubicBezTo>
                <a:cubicBezTo>
                  <a:pt x="39" y="87"/>
                  <a:pt x="33" y="85"/>
                  <a:pt x="29" y="83"/>
                </a:cubicBezTo>
                <a:cubicBezTo>
                  <a:pt x="36" y="79"/>
                  <a:pt x="46" y="75"/>
                  <a:pt x="57" y="72"/>
                </a:cubicBezTo>
                <a:cubicBezTo>
                  <a:pt x="57" y="72"/>
                  <a:pt x="57" y="72"/>
                  <a:pt x="58" y="72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118"/>
                  <a:pt x="104" y="118"/>
                  <a:pt x="104" y="119"/>
                </a:cubicBezTo>
                <a:moveTo>
                  <a:pt x="134" y="87"/>
                </a:moveTo>
                <a:cubicBezTo>
                  <a:pt x="132" y="88"/>
                  <a:pt x="130" y="91"/>
                  <a:pt x="127" y="94"/>
                </a:cubicBezTo>
                <a:cubicBezTo>
                  <a:pt x="122" y="99"/>
                  <a:pt x="114" y="108"/>
                  <a:pt x="109" y="112"/>
                </a:cubicBezTo>
                <a:cubicBezTo>
                  <a:pt x="64" y="66"/>
                  <a:pt x="64" y="66"/>
                  <a:pt x="64" y="66"/>
                </a:cubicBezTo>
                <a:cubicBezTo>
                  <a:pt x="68" y="62"/>
                  <a:pt x="76" y="54"/>
                  <a:pt x="82" y="49"/>
                </a:cubicBezTo>
                <a:cubicBezTo>
                  <a:pt x="85" y="46"/>
                  <a:pt x="87" y="43"/>
                  <a:pt x="89" y="42"/>
                </a:cubicBezTo>
                <a:cubicBezTo>
                  <a:pt x="110" y="20"/>
                  <a:pt x="152" y="8"/>
                  <a:pt x="168" y="8"/>
                </a:cubicBezTo>
                <a:cubicBezTo>
                  <a:pt x="168" y="21"/>
                  <a:pt x="157" y="64"/>
                  <a:pt x="134" y="87"/>
                </a:cubicBezTo>
                <a:moveTo>
                  <a:pt x="132" y="56"/>
                </a:moveTo>
                <a:cubicBezTo>
                  <a:pt x="138" y="56"/>
                  <a:pt x="144" y="51"/>
                  <a:pt x="144" y="44"/>
                </a:cubicBezTo>
                <a:cubicBezTo>
                  <a:pt x="144" y="37"/>
                  <a:pt x="138" y="32"/>
                  <a:pt x="132" y="32"/>
                </a:cubicBezTo>
                <a:cubicBezTo>
                  <a:pt x="125" y="32"/>
                  <a:pt x="120" y="37"/>
                  <a:pt x="120" y="44"/>
                </a:cubicBezTo>
                <a:cubicBezTo>
                  <a:pt x="120" y="51"/>
                  <a:pt x="125" y="56"/>
                  <a:pt x="132" y="56"/>
                </a:cubicBezTo>
                <a:moveTo>
                  <a:pt x="132" y="40"/>
                </a:moveTo>
                <a:cubicBezTo>
                  <a:pt x="134" y="40"/>
                  <a:pt x="136" y="42"/>
                  <a:pt x="136" y="44"/>
                </a:cubicBezTo>
                <a:cubicBezTo>
                  <a:pt x="136" y="46"/>
                  <a:pt x="134" y="48"/>
                  <a:pt x="132" y="48"/>
                </a:cubicBezTo>
                <a:cubicBezTo>
                  <a:pt x="129" y="48"/>
                  <a:pt x="128" y="46"/>
                  <a:pt x="128" y="44"/>
                </a:cubicBezTo>
                <a:cubicBezTo>
                  <a:pt x="128" y="42"/>
                  <a:pt x="129" y="40"/>
                  <a:pt x="132" y="40"/>
                </a:cubicBezTo>
                <a:moveTo>
                  <a:pt x="108" y="96"/>
                </a:moveTo>
                <a:cubicBezTo>
                  <a:pt x="110" y="96"/>
                  <a:pt x="112" y="94"/>
                  <a:pt x="112" y="92"/>
                </a:cubicBezTo>
                <a:cubicBezTo>
                  <a:pt x="112" y="90"/>
                  <a:pt x="110" y="88"/>
                  <a:pt x="108" y="88"/>
                </a:cubicBezTo>
                <a:cubicBezTo>
                  <a:pt x="105" y="88"/>
                  <a:pt x="104" y="90"/>
                  <a:pt x="104" y="92"/>
                </a:cubicBezTo>
                <a:cubicBezTo>
                  <a:pt x="104" y="94"/>
                  <a:pt x="105" y="96"/>
                  <a:pt x="108" y="96"/>
                </a:cubicBezTo>
                <a:moveTo>
                  <a:pt x="84" y="64"/>
                </a:moveTo>
                <a:cubicBezTo>
                  <a:pt x="81" y="64"/>
                  <a:pt x="80" y="66"/>
                  <a:pt x="80" y="68"/>
                </a:cubicBezTo>
                <a:cubicBezTo>
                  <a:pt x="80" y="70"/>
                  <a:pt x="81" y="72"/>
                  <a:pt x="84" y="72"/>
                </a:cubicBezTo>
                <a:cubicBezTo>
                  <a:pt x="86" y="72"/>
                  <a:pt x="88" y="70"/>
                  <a:pt x="88" y="68"/>
                </a:cubicBezTo>
                <a:cubicBezTo>
                  <a:pt x="88" y="66"/>
                  <a:pt x="86" y="64"/>
                  <a:pt x="84" y="64"/>
                </a:cubicBezTo>
                <a:moveTo>
                  <a:pt x="96" y="84"/>
                </a:moveTo>
                <a:cubicBezTo>
                  <a:pt x="98" y="84"/>
                  <a:pt x="100" y="82"/>
                  <a:pt x="100" y="80"/>
                </a:cubicBezTo>
                <a:cubicBezTo>
                  <a:pt x="100" y="78"/>
                  <a:pt x="98" y="76"/>
                  <a:pt x="96" y="76"/>
                </a:cubicBezTo>
                <a:cubicBezTo>
                  <a:pt x="93" y="76"/>
                  <a:pt x="92" y="78"/>
                  <a:pt x="92" y="80"/>
                </a:cubicBezTo>
                <a:cubicBezTo>
                  <a:pt x="92" y="82"/>
                  <a:pt x="93" y="84"/>
                  <a:pt x="96" y="8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40">
            <a:extLst>
              <a:ext uri="{FF2B5EF4-FFF2-40B4-BE49-F238E27FC236}">
                <a16:creationId xmlns:a16="http://schemas.microsoft.com/office/drawing/2014/main" id="{4D2DD55F-C441-4565-AE6F-8932737F4203}"/>
              </a:ext>
            </a:extLst>
          </p:cNvPr>
          <p:cNvSpPr>
            <a:spLocks noEditPoints="1"/>
          </p:cNvSpPr>
          <p:nvPr/>
        </p:nvSpPr>
        <p:spPr bwMode="auto">
          <a:xfrm>
            <a:off x="10760326" y="4373816"/>
            <a:ext cx="373062" cy="272994"/>
          </a:xfrm>
          <a:custGeom>
            <a:avLst/>
            <a:gdLst>
              <a:gd name="T0" fmla="*/ 160 w 176"/>
              <a:gd name="T1" fmla="*/ 0 h 128"/>
              <a:gd name="T2" fmla="*/ 16 w 176"/>
              <a:gd name="T3" fmla="*/ 0 h 128"/>
              <a:gd name="T4" fmla="*/ 0 w 176"/>
              <a:gd name="T5" fmla="*/ 16 h 128"/>
              <a:gd name="T6" fmla="*/ 0 w 176"/>
              <a:gd name="T7" fmla="*/ 112 h 128"/>
              <a:gd name="T8" fmla="*/ 16 w 176"/>
              <a:gd name="T9" fmla="*/ 128 h 128"/>
              <a:gd name="T10" fmla="*/ 160 w 176"/>
              <a:gd name="T11" fmla="*/ 128 h 128"/>
              <a:gd name="T12" fmla="*/ 176 w 176"/>
              <a:gd name="T13" fmla="*/ 112 h 128"/>
              <a:gd name="T14" fmla="*/ 176 w 176"/>
              <a:gd name="T15" fmla="*/ 16 h 128"/>
              <a:gd name="T16" fmla="*/ 160 w 176"/>
              <a:gd name="T17" fmla="*/ 0 h 128"/>
              <a:gd name="T18" fmla="*/ 16 w 176"/>
              <a:gd name="T19" fmla="*/ 8 h 128"/>
              <a:gd name="T20" fmla="*/ 160 w 176"/>
              <a:gd name="T21" fmla="*/ 8 h 128"/>
              <a:gd name="T22" fmla="*/ 162 w 176"/>
              <a:gd name="T23" fmla="*/ 8 h 128"/>
              <a:gd name="T24" fmla="*/ 93 w 176"/>
              <a:gd name="T25" fmla="*/ 78 h 128"/>
              <a:gd name="T26" fmla="*/ 88 w 176"/>
              <a:gd name="T27" fmla="*/ 80 h 128"/>
              <a:gd name="T28" fmla="*/ 82 w 176"/>
              <a:gd name="T29" fmla="*/ 78 h 128"/>
              <a:gd name="T30" fmla="*/ 13 w 176"/>
              <a:gd name="T31" fmla="*/ 8 h 128"/>
              <a:gd name="T32" fmla="*/ 16 w 176"/>
              <a:gd name="T33" fmla="*/ 8 h 128"/>
              <a:gd name="T34" fmla="*/ 8 w 176"/>
              <a:gd name="T35" fmla="*/ 112 h 128"/>
              <a:gd name="T36" fmla="*/ 8 w 176"/>
              <a:gd name="T37" fmla="*/ 16 h 128"/>
              <a:gd name="T38" fmla="*/ 8 w 176"/>
              <a:gd name="T39" fmla="*/ 14 h 128"/>
              <a:gd name="T40" fmla="*/ 57 w 176"/>
              <a:gd name="T41" fmla="*/ 64 h 128"/>
              <a:gd name="T42" fmla="*/ 8 w 176"/>
              <a:gd name="T43" fmla="*/ 113 h 128"/>
              <a:gd name="T44" fmla="*/ 8 w 176"/>
              <a:gd name="T45" fmla="*/ 112 h 128"/>
              <a:gd name="T46" fmla="*/ 160 w 176"/>
              <a:gd name="T47" fmla="*/ 120 h 128"/>
              <a:gd name="T48" fmla="*/ 16 w 176"/>
              <a:gd name="T49" fmla="*/ 120 h 128"/>
              <a:gd name="T50" fmla="*/ 13 w 176"/>
              <a:gd name="T51" fmla="*/ 119 h 128"/>
              <a:gd name="T52" fmla="*/ 63 w 176"/>
              <a:gd name="T53" fmla="*/ 69 h 128"/>
              <a:gd name="T54" fmla="*/ 77 w 176"/>
              <a:gd name="T55" fmla="*/ 83 h 128"/>
              <a:gd name="T56" fmla="*/ 88 w 176"/>
              <a:gd name="T57" fmla="*/ 88 h 128"/>
              <a:gd name="T58" fmla="*/ 99 w 176"/>
              <a:gd name="T59" fmla="*/ 83 h 128"/>
              <a:gd name="T60" fmla="*/ 112 w 176"/>
              <a:gd name="T61" fmla="*/ 69 h 128"/>
              <a:gd name="T62" fmla="*/ 162 w 176"/>
              <a:gd name="T63" fmla="*/ 119 h 128"/>
              <a:gd name="T64" fmla="*/ 160 w 176"/>
              <a:gd name="T65" fmla="*/ 120 h 128"/>
              <a:gd name="T66" fmla="*/ 168 w 176"/>
              <a:gd name="T67" fmla="*/ 112 h 128"/>
              <a:gd name="T68" fmla="*/ 167 w 176"/>
              <a:gd name="T69" fmla="*/ 113 h 128"/>
              <a:gd name="T70" fmla="*/ 118 w 176"/>
              <a:gd name="T71" fmla="*/ 64 h 128"/>
              <a:gd name="T72" fmla="*/ 167 w 176"/>
              <a:gd name="T73" fmla="*/ 14 h 128"/>
              <a:gd name="T74" fmla="*/ 168 w 176"/>
              <a:gd name="T75" fmla="*/ 16 h 128"/>
              <a:gd name="T76" fmla="*/ 168 w 176"/>
              <a:gd name="T77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28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60" y="128"/>
                  <a:pt x="160" y="128"/>
                  <a:pt x="160" y="128"/>
                </a:cubicBezTo>
                <a:cubicBezTo>
                  <a:pt x="168" y="128"/>
                  <a:pt x="176" y="121"/>
                  <a:pt x="176" y="112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8" y="0"/>
                  <a:pt x="160" y="0"/>
                </a:cubicBezTo>
                <a:moveTo>
                  <a:pt x="16" y="8"/>
                </a:moveTo>
                <a:cubicBezTo>
                  <a:pt x="160" y="8"/>
                  <a:pt x="160" y="8"/>
                  <a:pt x="160" y="8"/>
                </a:cubicBezTo>
                <a:cubicBezTo>
                  <a:pt x="161" y="8"/>
                  <a:pt x="161" y="8"/>
                  <a:pt x="162" y="8"/>
                </a:cubicBezTo>
                <a:cubicBezTo>
                  <a:pt x="93" y="78"/>
                  <a:pt x="93" y="78"/>
                  <a:pt x="93" y="78"/>
                </a:cubicBezTo>
                <a:cubicBezTo>
                  <a:pt x="92" y="79"/>
                  <a:pt x="90" y="80"/>
                  <a:pt x="88" y="80"/>
                </a:cubicBezTo>
                <a:cubicBezTo>
                  <a:pt x="86" y="80"/>
                  <a:pt x="84" y="79"/>
                  <a:pt x="82" y="78"/>
                </a:cubicBezTo>
                <a:cubicBezTo>
                  <a:pt x="13" y="8"/>
                  <a:pt x="13" y="8"/>
                  <a:pt x="13" y="8"/>
                </a:cubicBezTo>
                <a:cubicBezTo>
                  <a:pt x="14" y="8"/>
                  <a:pt x="15" y="8"/>
                  <a:pt x="16" y="8"/>
                </a:cubicBezTo>
                <a:moveTo>
                  <a:pt x="8" y="112"/>
                </a:moveTo>
                <a:cubicBezTo>
                  <a:pt x="8" y="16"/>
                  <a:pt x="8" y="16"/>
                  <a:pt x="8" y="16"/>
                </a:cubicBezTo>
                <a:cubicBezTo>
                  <a:pt x="8" y="15"/>
                  <a:pt x="8" y="15"/>
                  <a:pt x="8" y="14"/>
                </a:cubicBezTo>
                <a:cubicBezTo>
                  <a:pt x="57" y="64"/>
                  <a:pt x="57" y="64"/>
                  <a:pt x="57" y="64"/>
                </a:cubicBezTo>
                <a:cubicBezTo>
                  <a:pt x="8" y="113"/>
                  <a:pt x="8" y="113"/>
                  <a:pt x="8" y="113"/>
                </a:cubicBezTo>
                <a:cubicBezTo>
                  <a:pt x="8" y="113"/>
                  <a:pt x="8" y="112"/>
                  <a:pt x="8" y="112"/>
                </a:cubicBezTo>
                <a:moveTo>
                  <a:pt x="160" y="120"/>
                </a:moveTo>
                <a:cubicBezTo>
                  <a:pt x="16" y="120"/>
                  <a:pt x="16" y="120"/>
                  <a:pt x="16" y="120"/>
                </a:cubicBezTo>
                <a:cubicBezTo>
                  <a:pt x="15" y="120"/>
                  <a:pt x="14" y="120"/>
                  <a:pt x="13" y="119"/>
                </a:cubicBezTo>
                <a:cubicBezTo>
                  <a:pt x="63" y="69"/>
                  <a:pt x="63" y="69"/>
                  <a:pt x="63" y="69"/>
                </a:cubicBezTo>
                <a:cubicBezTo>
                  <a:pt x="77" y="83"/>
                  <a:pt x="77" y="83"/>
                  <a:pt x="77" y="83"/>
                </a:cubicBezTo>
                <a:cubicBezTo>
                  <a:pt x="80" y="86"/>
                  <a:pt x="84" y="88"/>
                  <a:pt x="88" y="88"/>
                </a:cubicBezTo>
                <a:cubicBezTo>
                  <a:pt x="92" y="88"/>
                  <a:pt x="96" y="86"/>
                  <a:pt x="99" y="83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1" y="120"/>
                  <a:pt x="161" y="120"/>
                  <a:pt x="160" y="120"/>
                </a:cubicBezTo>
                <a:moveTo>
                  <a:pt x="168" y="112"/>
                </a:moveTo>
                <a:cubicBezTo>
                  <a:pt x="168" y="112"/>
                  <a:pt x="168" y="113"/>
                  <a:pt x="167" y="113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67" y="14"/>
                  <a:pt x="167" y="14"/>
                  <a:pt x="167" y="14"/>
                </a:cubicBezTo>
                <a:cubicBezTo>
                  <a:pt x="168" y="15"/>
                  <a:pt x="168" y="15"/>
                  <a:pt x="168" y="16"/>
                </a:cubicBezTo>
                <a:lnTo>
                  <a:pt x="168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18">
            <a:extLst>
              <a:ext uri="{FF2B5EF4-FFF2-40B4-BE49-F238E27FC236}">
                <a16:creationId xmlns:a16="http://schemas.microsoft.com/office/drawing/2014/main" id="{9E5AD5BA-575F-4E40-BA8E-A189E262F2E9}"/>
              </a:ext>
            </a:extLst>
          </p:cNvPr>
          <p:cNvSpPr>
            <a:spLocks noEditPoints="1"/>
          </p:cNvSpPr>
          <p:nvPr/>
        </p:nvSpPr>
        <p:spPr bwMode="auto">
          <a:xfrm>
            <a:off x="5151849" y="5591651"/>
            <a:ext cx="237956" cy="351761"/>
          </a:xfrm>
          <a:custGeom>
            <a:avLst/>
            <a:gdLst>
              <a:gd name="T0" fmla="*/ 33 w 65"/>
              <a:gd name="T1" fmla="*/ 98 h 98"/>
              <a:gd name="T2" fmla="*/ 0 w 65"/>
              <a:gd name="T3" fmla="*/ 65 h 98"/>
              <a:gd name="T4" fmla="*/ 4 w 65"/>
              <a:gd name="T5" fmla="*/ 50 h 98"/>
              <a:gd name="T6" fmla="*/ 31 w 65"/>
              <a:gd name="T7" fmla="*/ 1 h 98"/>
              <a:gd name="T8" fmla="*/ 33 w 65"/>
              <a:gd name="T9" fmla="*/ 0 h 98"/>
              <a:gd name="T10" fmla="*/ 33 w 65"/>
              <a:gd name="T11" fmla="*/ 0 h 98"/>
              <a:gd name="T12" fmla="*/ 34 w 65"/>
              <a:gd name="T13" fmla="*/ 1 h 98"/>
              <a:gd name="T14" fmla="*/ 62 w 65"/>
              <a:gd name="T15" fmla="*/ 50 h 98"/>
              <a:gd name="T16" fmla="*/ 65 w 65"/>
              <a:gd name="T17" fmla="*/ 65 h 98"/>
              <a:gd name="T18" fmla="*/ 33 w 65"/>
              <a:gd name="T19" fmla="*/ 98 h 98"/>
              <a:gd name="T20" fmla="*/ 33 w 65"/>
              <a:gd name="T21" fmla="*/ 6 h 98"/>
              <a:gd name="T22" fmla="*/ 7 w 65"/>
              <a:gd name="T23" fmla="*/ 52 h 98"/>
              <a:gd name="T24" fmla="*/ 4 w 65"/>
              <a:gd name="T25" fmla="*/ 65 h 98"/>
              <a:gd name="T26" fmla="*/ 33 w 65"/>
              <a:gd name="T27" fmla="*/ 94 h 98"/>
              <a:gd name="T28" fmla="*/ 61 w 65"/>
              <a:gd name="T29" fmla="*/ 65 h 98"/>
              <a:gd name="T30" fmla="*/ 58 w 65"/>
              <a:gd name="T31" fmla="*/ 52 h 98"/>
              <a:gd name="T32" fmla="*/ 33 w 65"/>
              <a:gd name="T33" fmla="*/ 6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5" h="98">
                <a:moveTo>
                  <a:pt x="33" y="98"/>
                </a:moveTo>
                <a:cubicBezTo>
                  <a:pt x="15" y="98"/>
                  <a:pt x="0" y="83"/>
                  <a:pt x="0" y="65"/>
                </a:cubicBezTo>
                <a:cubicBezTo>
                  <a:pt x="0" y="60"/>
                  <a:pt x="1" y="55"/>
                  <a:pt x="4" y="50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2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4" y="1"/>
                  <a:pt x="34" y="1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5"/>
                  <a:pt x="65" y="60"/>
                  <a:pt x="65" y="65"/>
                </a:cubicBezTo>
                <a:cubicBezTo>
                  <a:pt x="65" y="83"/>
                  <a:pt x="51" y="98"/>
                  <a:pt x="33" y="98"/>
                </a:cubicBezTo>
                <a:close/>
                <a:moveTo>
                  <a:pt x="33" y="6"/>
                </a:moveTo>
                <a:cubicBezTo>
                  <a:pt x="7" y="52"/>
                  <a:pt x="7" y="52"/>
                  <a:pt x="7" y="52"/>
                </a:cubicBezTo>
                <a:cubicBezTo>
                  <a:pt x="5" y="56"/>
                  <a:pt x="4" y="61"/>
                  <a:pt x="4" y="65"/>
                </a:cubicBezTo>
                <a:cubicBezTo>
                  <a:pt x="4" y="81"/>
                  <a:pt x="17" y="94"/>
                  <a:pt x="33" y="94"/>
                </a:cubicBezTo>
                <a:cubicBezTo>
                  <a:pt x="48" y="94"/>
                  <a:pt x="61" y="81"/>
                  <a:pt x="61" y="65"/>
                </a:cubicBezTo>
                <a:cubicBezTo>
                  <a:pt x="61" y="61"/>
                  <a:pt x="60" y="56"/>
                  <a:pt x="58" y="52"/>
                </a:cubicBezTo>
                <a:lnTo>
                  <a:pt x="33" y="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30">
            <a:extLst>
              <a:ext uri="{FF2B5EF4-FFF2-40B4-BE49-F238E27FC236}">
                <a16:creationId xmlns:a16="http://schemas.microsoft.com/office/drawing/2014/main" id="{961D9A32-40FB-4A84-9FD7-CB7BB4130F4C}"/>
              </a:ext>
            </a:extLst>
          </p:cNvPr>
          <p:cNvSpPr>
            <a:spLocks noEditPoints="1"/>
          </p:cNvSpPr>
          <p:nvPr/>
        </p:nvSpPr>
        <p:spPr bwMode="auto">
          <a:xfrm>
            <a:off x="5716610" y="4325369"/>
            <a:ext cx="365125" cy="369888"/>
          </a:xfrm>
          <a:custGeom>
            <a:avLst/>
            <a:gdLst>
              <a:gd name="T0" fmla="*/ 39 w 97"/>
              <a:gd name="T1" fmla="*/ 98 h 98"/>
              <a:gd name="T2" fmla="*/ 0 w 97"/>
              <a:gd name="T3" fmla="*/ 59 h 98"/>
              <a:gd name="T4" fmla="*/ 39 w 97"/>
              <a:gd name="T5" fmla="*/ 20 h 98"/>
              <a:gd name="T6" fmla="*/ 41 w 97"/>
              <a:gd name="T7" fmla="*/ 22 h 98"/>
              <a:gd name="T8" fmla="*/ 41 w 97"/>
              <a:gd name="T9" fmla="*/ 57 h 98"/>
              <a:gd name="T10" fmla="*/ 75 w 97"/>
              <a:gd name="T11" fmla="*/ 57 h 98"/>
              <a:gd name="T12" fmla="*/ 77 w 97"/>
              <a:gd name="T13" fmla="*/ 59 h 98"/>
              <a:gd name="T14" fmla="*/ 39 w 97"/>
              <a:gd name="T15" fmla="*/ 98 h 98"/>
              <a:gd name="T16" fmla="*/ 37 w 97"/>
              <a:gd name="T17" fmla="*/ 24 h 98"/>
              <a:gd name="T18" fmla="*/ 4 w 97"/>
              <a:gd name="T19" fmla="*/ 59 h 98"/>
              <a:gd name="T20" fmla="*/ 39 w 97"/>
              <a:gd name="T21" fmla="*/ 94 h 98"/>
              <a:gd name="T22" fmla="*/ 73 w 97"/>
              <a:gd name="T23" fmla="*/ 61 h 98"/>
              <a:gd name="T24" fmla="*/ 39 w 97"/>
              <a:gd name="T25" fmla="*/ 61 h 98"/>
              <a:gd name="T26" fmla="*/ 37 w 97"/>
              <a:gd name="T27" fmla="*/ 59 h 98"/>
              <a:gd name="T28" fmla="*/ 37 w 97"/>
              <a:gd name="T29" fmla="*/ 24 h 98"/>
              <a:gd name="T30" fmla="*/ 95 w 97"/>
              <a:gd name="T31" fmla="*/ 53 h 98"/>
              <a:gd name="T32" fmla="*/ 47 w 97"/>
              <a:gd name="T33" fmla="*/ 53 h 98"/>
              <a:gd name="T34" fmla="*/ 45 w 97"/>
              <a:gd name="T35" fmla="*/ 51 h 98"/>
              <a:gd name="T36" fmla="*/ 45 w 97"/>
              <a:gd name="T37" fmla="*/ 2 h 98"/>
              <a:gd name="T38" fmla="*/ 47 w 97"/>
              <a:gd name="T39" fmla="*/ 0 h 98"/>
              <a:gd name="T40" fmla="*/ 97 w 97"/>
              <a:gd name="T41" fmla="*/ 51 h 98"/>
              <a:gd name="T42" fmla="*/ 95 w 97"/>
              <a:gd name="T43" fmla="*/ 53 h 98"/>
              <a:gd name="T44" fmla="*/ 49 w 97"/>
              <a:gd name="T45" fmla="*/ 49 h 98"/>
              <a:gd name="T46" fmla="*/ 93 w 97"/>
              <a:gd name="T47" fmla="*/ 49 h 98"/>
              <a:gd name="T48" fmla="*/ 49 w 97"/>
              <a:gd name="T49" fmla="*/ 4 h 98"/>
              <a:gd name="T50" fmla="*/ 49 w 97"/>
              <a:gd name="T51" fmla="*/ 4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7" h="98">
                <a:moveTo>
                  <a:pt x="39" y="98"/>
                </a:moveTo>
                <a:cubicBezTo>
                  <a:pt x="17" y="98"/>
                  <a:pt x="0" y="80"/>
                  <a:pt x="0" y="59"/>
                </a:cubicBezTo>
                <a:cubicBezTo>
                  <a:pt x="0" y="38"/>
                  <a:pt x="17" y="20"/>
                  <a:pt x="39" y="20"/>
                </a:cubicBezTo>
                <a:cubicBezTo>
                  <a:pt x="40" y="20"/>
                  <a:pt x="41" y="21"/>
                  <a:pt x="41" y="22"/>
                </a:cubicBezTo>
                <a:cubicBezTo>
                  <a:pt x="41" y="57"/>
                  <a:pt x="41" y="57"/>
                  <a:pt x="41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6" y="57"/>
                  <a:pt x="77" y="58"/>
                  <a:pt x="77" y="59"/>
                </a:cubicBezTo>
                <a:cubicBezTo>
                  <a:pt x="77" y="80"/>
                  <a:pt x="60" y="98"/>
                  <a:pt x="39" y="98"/>
                </a:cubicBezTo>
                <a:close/>
                <a:moveTo>
                  <a:pt x="37" y="24"/>
                </a:moveTo>
                <a:cubicBezTo>
                  <a:pt x="18" y="25"/>
                  <a:pt x="4" y="41"/>
                  <a:pt x="4" y="59"/>
                </a:cubicBezTo>
                <a:cubicBezTo>
                  <a:pt x="4" y="78"/>
                  <a:pt x="19" y="94"/>
                  <a:pt x="39" y="94"/>
                </a:cubicBezTo>
                <a:cubicBezTo>
                  <a:pt x="57" y="94"/>
                  <a:pt x="72" y="79"/>
                  <a:pt x="73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7" y="61"/>
                  <a:pt x="37" y="60"/>
                  <a:pt x="37" y="59"/>
                </a:cubicBezTo>
                <a:lnTo>
                  <a:pt x="37" y="24"/>
                </a:lnTo>
                <a:close/>
                <a:moveTo>
                  <a:pt x="95" y="53"/>
                </a:moveTo>
                <a:cubicBezTo>
                  <a:pt x="47" y="53"/>
                  <a:pt x="47" y="53"/>
                  <a:pt x="47" y="53"/>
                </a:cubicBezTo>
                <a:cubicBezTo>
                  <a:pt x="46" y="53"/>
                  <a:pt x="45" y="52"/>
                  <a:pt x="45" y="51"/>
                </a:cubicBezTo>
                <a:cubicBezTo>
                  <a:pt x="45" y="2"/>
                  <a:pt x="45" y="2"/>
                  <a:pt x="45" y="2"/>
                </a:cubicBezTo>
                <a:cubicBezTo>
                  <a:pt x="45" y="1"/>
                  <a:pt x="46" y="0"/>
                  <a:pt x="47" y="0"/>
                </a:cubicBezTo>
                <a:cubicBezTo>
                  <a:pt x="75" y="0"/>
                  <a:pt x="97" y="23"/>
                  <a:pt x="97" y="51"/>
                </a:cubicBezTo>
                <a:cubicBezTo>
                  <a:pt x="97" y="52"/>
                  <a:pt x="97" y="53"/>
                  <a:pt x="95" y="53"/>
                </a:cubicBezTo>
                <a:close/>
                <a:moveTo>
                  <a:pt x="49" y="49"/>
                </a:moveTo>
                <a:cubicBezTo>
                  <a:pt x="93" y="49"/>
                  <a:pt x="93" y="49"/>
                  <a:pt x="93" y="49"/>
                </a:cubicBezTo>
                <a:cubicBezTo>
                  <a:pt x="92" y="25"/>
                  <a:pt x="73" y="5"/>
                  <a:pt x="49" y="4"/>
                </a:cubicBezTo>
                <a:lnTo>
                  <a:pt x="49" y="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56">
            <a:extLst>
              <a:ext uri="{FF2B5EF4-FFF2-40B4-BE49-F238E27FC236}">
                <a16:creationId xmlns:a16="http://schemas.microsoft.com/office/drawing/2014/main" id="{1494D3E8-D0D8-4484-9267-5A1017F46CCB}"/>
              </a:ext>
            </a:extLst>
          </p:cNvPr>
          <p:cNvSpPr>
            <a:spLocks noEditPoints="1"/>
          </p:cNvSpPr>
          <p:nvPr/>
        </p:nvSpPr>
        <p:spPr bwMode="auto">
          <a:xfrm>
            <a:off x="7689262" y="5577825"/>
            <a:ext cx="371475" cy="379413"/>
          </a:xfrm>
          <a:custGeom>
            <a:avLst/>
            <a:gdLst>
              <a:gd name="T0" fmla="*/ 97 w 98"/>
              <a:gd name="T1" fmla="*/ 25 h 98"/>
              <a:gd name="T2" fmla="*/ 95 w 98"/>
              <a:gd name="T3" fmla="*/ 25 h 98"/>
              <a:gd name="T4" fmla="*/ 21 w 98"/>
              <a:gd name="T5" fmla="*/ 25 h 98"/>
              <a:gd name="T6" fmla="*/ 18 w 98"/>
              <a:gd name="T7" fmla="*/ 12 h 98"/>
              <a:gd name="T8" fmla="*/ 18 w 98"/>
              <a:gd name="T9" fmla="*/ 12 h 98"/>
              <a:gd name="T10" fmla="*/ 18 w 98"/>
              <a:gd name="T11" fmla="*/ 11 h 98"/>
              <a:gd name="T12" fmla="*/ 17 w 98"/>
              <a:gd name="T13" fmla="*/ 11 h 98"/>
              <a:gd name="T14" fmla="*/ 17 w 98"/>
              <a:gd name="T15" fmla="*/ 11 h 98"/>
              <a:gd name="T16" fmla="*/ 12 w 98"/>
              <a:gd name="T17" fmla="*/ 7 h 98"/>
              <a:gd name="T18" fmla="*/ 12 w 98"/>
              <a:gd name="T19" fmla="*/ 6 h 98"/>
              <a:gd name="T20" fmla="*/ 6 w 98"/>
              <a:gd name="T21" fmla="*/ 0 h 98"/>
              <a:gd name="T22" fmla="*/ 0 w 98"/>
              <a:gd name="T23" fmla="*/ 6 h 98"/>
              <a:gd name="T24" fmla="*/ 6 w 98"/>
              <a:gd name="T25" fmla="*/ 12 h 98"/>
              <a:gd name="T26" fmla="*/ 10 w 98"/>
              <a:gd name="T27" fmla="*/ 11 h 98"/>
              <a:gd name="T28" fmla="*/ 14 w 98"/>
              <a:gd name="T29" fmla="*/ 14 h 98"/>
              <a:gd name="T30" fmla="*/ 29 w 98"/>
              <a:gd name="T31" fmla="*/ 76 h 98"/>
              <a:gd name="T32" fmla="*/ 41 w 98"/>
              <a:gd name="T33" fmla="*/ 86 h 98"/>
              <a:gd name="T34" fmla="*/ 42 w 98"/>
              <a:gd name="T35" fmla="*/ 86 h 98"/>
              <a:gd name="T36" fmla="*/ 41 w 98"/>
              <a:gd name="T37" fmla="*/ 90 h 98"/>
              <a:gd name="T38" fmla="*/ 49 w 98"/>
              <a:gd name="T39" fmla="*/ 98 h 98"/>
              <a:gd name="T40" fmla="*/ 57 w 98"/>
              <a:gd name="T41" fmla="*/ 90 h 98"/>
              <a:gd name="T42" fmla="*/ 56 w 98"/>
              <a:gd name="T43" fmla="*/ 86 h 98"/>
              <a:gd name="T44" fmla="*/ 72 w 98"/>
              <a:gd name="T45" fmla="*/ 86 h 98"/>
              <a:gd name="T46" fmla="*/ 71 w 98"/>
              <a:gd name="T47" fmla="*/ 90 h 98"/>
              <a:gd name="T48" fmla="*/ 79 w 98"/>
              <a:gd name="T49" fmla="*/ 98 h 98"/>
              <a:gd name="T50" fmla="*/ 87 w 98"/>
              <a:gd name="T51" fmla="*/ 90 h 98"/>
              <a:gd name="T52" fmla="*/ 79 w 98"/>
              <a:gd name="T53" fmla="*/ 82 h 98"/>
              <a:gd name="T54" fmla="*/ 41 w 98"/>
              <a:gd name="T55" fmla="*/ 82 h 98"/>
              <a:gd name="T56" fmla="*/ 32 w 98"/>
              <a:gd name="T57" fmla="*/ 75 h 98"/>
              <a:gd name="T58" fmla="*/ 31 w 98"/>
              <a:gd name="T59" fmla="*/ 69 h 98"/>
              <a:gd name="T60" fmla="*/ 88 w 98"/>
              <a:gd name="T61" fmla="*/ 61 h 98"/>
              <a:gd name="T62" fmla="*/ 89 w 98"/>
              <a:gd name="T63" fmla="*/ 60 h 98"/>
              <a:gd name="T64" fmla="*/ 97 w 98"/>
              <a:gd name="T65" fmla="*/ 27 h 98"/>
              <a:gd name="T66" fmla="*/ 97 w 98"/>
              <a:gd name="T67" fmla="*/ 25 h 98"/>
              <a:gd name="T68" fmla="*/ 53 w 98"/>
              <a:gd name="T69" fmla="*/ 90 h 98"/>
              <a:gd name="T70" fmla="*/ 49 w 98"/>
              <a:gd name="T71" fmla="*/ 94 h 98"/>
              <a:gd name="T72" fmla="*/ 45 w 98"/>
              <a:gd name="T73" fmla="*/ 90 h 98"/>
              <a:gd name="T74" fmla="*/ 49 w 98"/>
              <a:gd name="T75" fmla="*/ 86 h 98"/>
              <a:gd name="T76" fmla="*/ 53 w 98"/>
              <a:gd name="T77" fmla="*/ 90 h 98"/>
              <a:gd name="T78" fmla="*/ 83 w 98"/>
              <a:gd name="T79" fmla="*/ 90 h 98"/>
              <a:gd name="T80" fmla="*/ 79 w 98"/>
              <a:gd name="T81" fmla="*/ 94 h 98"/>
              <a:gd name="T82" fmla="*/ 75 w 98"/>
              <a:gd name="T83" fmla="*/ 90 h 98"/>
              <a:gd name="T84" fmla="*/ 79 w 98"/>
              <a:gd name="T85" fmla="*/ 86 h 98"/>
              <a:gd name="T86" fmla="*/ 83 w 98"/>
              <a:gd name="T87" fmla="*/ 90 h 98"/>
              <a:gd name="T88" fmla="*/ 6 w 98"/>
              <a:gd name="T89" fmla="*/ 8 h 98"/>
              <a:gd name="T90" fmla="*/ 4 w 98"/>
              <a:gd name="T91" fmla="*/ 6 h 98"/>
              <a:gd name="T92" fmla="*/ 6 w 98"/>
              <a:gd name="T93" fmla="*/ 4 h 98"/>
              <a:gd name="T94" fmla="*/ 8 w 98"/>
              <a:gd name="T95" fmla="*/ 6 h 98"/>
              <a:gd name="T96" fmla="*/ 6 w 98"/>
              <a:gd name="T97" fmla="*/ 8 h 98"/>
              <a:gd name="T98" fmla="*/ 86 w 98"/>
              <a:gd name="T99" fmla="*/ 57 h 98"/>
              <a:gd name="T100" fmla="*/ 30 w 98"/>
              <a:gd name="T101" fmla="*/ 65 h 98"/>
              <a:gd name="T102" fmla="*/ 22 w 98"/>
              <a:gd name="T103" fmla="*/ 29 h 98"/>
              <a:gd name="T104" fmla="*/ 93 w 98"/>
              <a:gd name="T105" fmla="*/ 29 h 98"/>
              <a:gd name="T106" fmla="*/ 86 w 98"/>
              <a:gd name="T107" fmla="*/ 5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" h="98">
                <a:moveTo>
                  <a:pt x="97" y="25"/>
                </a:moveTo>
                <a:cubicBezTo>
                  <a:pt x="97" y="25"/>
                  <a:pt x="96" y="25"/>
                  <a:pt x="95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0"/>
                  <a:pt x="3" y="12"/>
                  <a:pt x="6" y="12"/>
                </a:cubicBezTo>
                <a:cubicBezTo>
                  <a:pt x="8" y="12"/>
                  <a:pt x="9" y="12"/>
                  <a:pt x="10" y="11"/>
                </a:cubicBezTo>
                <a:cubicBezTo>
                  <a:pt x="14" y="14"/>
                  <a:pt x="14" y="14"/>
                  <a:pt x="14" y="14"/>
                </a:cubicBezTo>
                <a:cubicBezTo>
                  <a:pt x="29" y="76"/>
                  <a:pt x="29" y="76"/>
                  <a:pt x="29" y="76"/>
                </a:cubicBezTo>
                <a:cubicBezTo>
                  <a:pt x="30" y="81"/>
                  <a:pt x="35" y="86"/>
                  <a:pt x="41" y="86"/>
                </a:cubicBezTo>
                <a:cubicBezTo>
                  <a:pt x="42" y="86"/>
                  <a:pt x="42" y="86"/>
                  <a:pt x="42" y="86"/>
                </a:cubicBezTo>
                <a:cubicBezTo>
                  <a:pt x="41" y="87"/>
                  <a:pt x="41" y="88"/>
                  <a:pt x="41" y="90"/>
                </a:cubicBezTo>
                <a:cubicBezTo>
                  <a:pt x="41" y="94"/>
                  <a:pt x="44" y="98"/>
                  <a:pt x="49" y="98"/>
                </a:cubicBezTo>
                <a:cubicBezTo>
                  <a:pt x="53" y="98"/>
                  <a:pt x="57" y="94"/>
                  <a:pt x="57" y="90"/>
                </a:cubicBezTo>
                <a:cubicBezTo>
                  <a:pt x="57" y="88"/>
                  <a:pt x="56" y="87"/>
                  <a:pt x="56" y="86"/>
                </a:cubicBezTo>
                <a:cubicBezTo>
                  <a:pt x="72" y="86"/>
                  <a:pt x="72" y="86"/>
                  <a:pt x="72" y="86"/>
                </a:cubicBezTo>
                <a:cubicBezTo>
                  <a:pt x="72" y="87"/>
                  <a:pt x="71" y="88"/>
                  <a:pt x="71" y="90"/>
                </a:cubicBezTo>
                <a:cubicBezTo>
                  <a:pt x="71" y="94"/>
                  <a:pt x="75" y="98"/>
                  <a:pt x="79" y="98"/>
                </a:cubicBezTo>
                <a:cubicBezTo>
                  <a:pt x="84" y="98"/>
                  <a:pt x="87" y="94"/>
                  <a:pt x="87" y="90"/>
                </a:cubicBezTo>
                <a:cubicBezTo>
                  <a:pt x="87" y="85"/>
                  <a:pt x="84" y="82"/>
                  <a:pt x="79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37" y="82"/>
                  <a:pt x="33" y="79"/>
                  <a:pt x="32" y="75"/>
                </a:cubicBezTo>
                <a:cubicBezTo>
                  <a:pt x="31" y="69"/>
                  <a:pt x="31" y="69"/>
                  <a:pt x="31" y="69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1"/>
                  <a:pt x="89" y="60"/>
                  <a:pt x="89" y="60"/>
                </a:cubicBezTo>
                <a:cubicBezTo>
                  <a:pt x="97" y="27"/>
                  <a:pt x="97" y="27"/>
                  <a:pt x="97" y="27"/>
                </a:cubicBezTo>
                <a:cubicBezTo>
                  <a:pt x="98" y="26"/>
                  <a:pt x="97" y="26"/>
                  <a:pt x="97" y="25"/>
                </a:cubicBezTo>
                <a:close/>
                <a:moveTo>
                  <a:pt x="53" y="90"/>
                </a:moveTo>
                <a:cubicBezTo>
                  <a:pt x="53" y="92"/>
                  <a:pt x="51" y="94"/>
                  <a:pt x="49" y="94"/>
                </a:cubicBezTo>
                <a:cubicBezTo>
                  <a:pt x="46" y="94"/>
                  <a:pt x="45" y="92"/>
                  <a:pt x="45" y="90"/>
                </a:cubicBezTo>
                <a:cubicBezTo>
                  <a:pt x="45" y="87"/>
                  <a:pt x="46" y="86"/>
                  <a:pt x="49" y="86"/>
                </a:cubicBezTo>
                <a:cubicBezTo>
                  <a:pt x="51" y="86"/>
                  <a:pt x="53" y="87"/>
                  <a:pt x="53" y="90"/>
                </a:cubicBezTo>
                <a:close/>
                <a:moveTo>
                  <a:pt x="83" y="90"/>
                </a:moveTo>
                <a:cubicBezTo>
                  <a:pt x="83" y="92"/>
                  <a:pt x="81" y="94"/>
                  <a:pt x="79" y="94"/>
                </a:cubicBezTo>
                <a:cubicBezTo>
                  <a:pt x="77" y="94"/>
                  <a:pt x="75" y="92"/>
                  <a:pt x="75" y="90"/>
                </a:cubicBezTo>
                <a:cubicBezTo>
                  <a:pt x="75" y="87"/>
                  <a:pt x="77" y="86"/>
                  <a:pt x="79" y="86"/>
                </a:cubicBezTo>
                <a:cubicBezTo>
                  <a:pt x="81" y="86"/>
                  <a:pt x="83" y="87"/>
                  <a:pt x="83" y="90"/>
                </a:cubicBezTo>
                <a:close/>
                <a:moveTo>
                  <a:pt x="6" y="8"/>
                </a:moveTo>
                <a:cubicBezTo>
                  <a:pt x="5" y="8"/>
                  <a:pt x="4" y="7"/>
                  <a:pt x="4" y="6"/>
                </a:cubicBezTo>
                <a:cubicBezTo>
                  <a:pt x="4" y="5"/>
                  <a:pt x="5" y="4"/>
                  <a:pt x="6" y="4"/>
                </a:cubicBezTo>
                <a:cubicBezTo>
                  <a:pt x="7" y="4"/>
                  <a:pt x="8" y="5"/>
                  <a:pt x="8" y="6"/>
                </a:cubicBezTo>
                <a:cubicBezTo>
                  <a:pt x="8" y="7"/>
                  <a:pt x="7" y="8"/>
                  <a:pt x="6" y="8"/>
                </a:cubicBezTo>
                <a:close/>
                <a:moveTo>
                  <a:pt x="86" y="57"/>
                </a:moveTo>
                <a:cubicBezTo>
                  <a:pt x="30" y="65"/>
                  <a:pt x="30" y="65"/>
                  <a:pt x="30" y="65"/>
                </a:cubicBezTo>
                <a:cubicBezTo>
                  <a:pt x="22" y="29"/>
                  <a:pt x="22" y="29"/>
                  <a:pt x="22" y="29"/>
                </a:cubicBezTo>
                <a:cubicBezTo>
                  <a:pt x="93" y="29"/>
                  <a:pt x="93" y="29"/>
                  <a:pt x="93" y="29"/>
                </a:cubicBezTo>
                <a:lnTo>
                  <a:pt x="86" y="5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61">
            <a:extLst>
              <a:ext uri="{FF2B5EF4-FFF2-40B4-BE49-F238E27FC236}">
                <a16:creationId xmlns:a16="http://schemas.microsoft.com/office/drawing/2014/main" id="{0C7E7598-FB43-49A3-BCED-D7207785A05C}"/>
              </a:ext>
            </a:extLst>
          </p:cNvPr>
          <p:cNvSpPr>
            <a:spLocks noEditPoints="1"/>
          </p:cNvSpPr>
          <p:nvPr/>
        </p:nvSpPr>
        <p:spPr bwMode="auto">
          <a:xfrm>
            <a:off x="3895428" y="5584174"/>
            <a:ext cx="362186" cy="366714"/>
          </a:xfrm>
          <a:custGeom>
            <a:avLst/>
            <a:gdLst>
              <a:gd name="T0" fmla="*/ 101 w 101"/>
              <a:gd name="T1" fmla="*/ 55 h 102"/>
              <a:gd name="T2" fmla="*/ 89 w 101"/>
              <a:gd name="T3" fmla="*/ 43 h 102"/>
              <a:gd name="T4" fmla="*/ 86 w 101"/>
              <a:gd name="T5" fmla="*/ 43 h 102"/>
              <a:gd name="T6" fmla="*/ 75 w 101"/>
              <a:gd name="T7" fmla="*/ 54 h 102"/>
              <a:gd name="T8" fmla="*/ 75 w 101"/>
              <a:gd name="T9" fmla="*/ 54 h 102"/>
              <a:gd name="T10" fmla="*/ 75 w 101"/>
              <a:gd name="T11" fmla="*/ 54 h 102"/>
              <a:gd name="T12" fmla="*/ 53 w 101"/>
              <a:gd name="T13" fmla="*/ 76 h 102"/>
              <a:gd name="T14" fmla="*/ 40 w 101"/>
              <a:gd name="T15" fmla="*/ 81 h 102"/>
              <a:gd name="T16" fmla="*/ 26 w 101"/>
              <a:gd name="T17" fmla="*/ 75 h 102"/>
              <a:gd name="T18" fmla="*/ 21 w 101"/>
              <a:gd name="T19" fmla="*/ 62 h 102"/>
              <a:gd name="T20" fmla="*/ 26 w 101"/>
              <a:gd name="T21" fmla="*/ 48 h 102"/>
              <a:gd name="T22" fmla="*/ 58 w 101"/>
              <a:gd name="T23" fmla="*/ 16 h 102"/>
              <a:gd name="T24" fmla="*/ 58 w 101"/>
              <a:gd name="T25" fmla="*/ 13 h 102"/>
              <a:gd name="T26" fmla="*/ 47 w 101"/>
              <a:gd name="T27" fmla="*/ 1 h 102"/>
              <a:gd name="T28" fmla="*/ 45 w 101"/>
              <a:gd name="T29" fmla="*/ 0 h 102"/>
              <a:gd name="T30" fmla="*/ 44 w 101"/>
              <a:gd name="T31" fmla="*/ 1 h 102"/>
              <a:gd name="T32" fmla="*/ 11 w 101"/>
              <a:gd name="T33" fmla="*/ 33 h 102"/>
              <a:gd name="T34" fmla="*/ 11 w 101"/>
              <a:gd name="T35" fmla="*/ 33 h 102"/>
              <a:gd name="T36" fmla="*/ 0 w 101"/>
              <a:gd name="T37" fmla="*/ 62 h 102"/>
              <a:gd name="T38" fmla="*/ 12 w 101"/>
              <a:gd name="T39" fmla="*/ 90 h 102"/>
              <a:gd name="T40" fmla="*/ 40 w 101"/>
              <a:gd name="T41" fmla="*/ 102 h 102"/>
              <a:gd name="T42" fmla="*/ 68 w 101"/>
              <a:gd name="T43" fmla="*/ 90 h 102"/>
              <a:gd name="T44" fmla="*/ 69 w 101"/>
              <a:gd name="T45" fmla="*/ 90 h 102"/>
              <a:gd name="T46" fmla="*/ 101 w 101"/>
              <a:gd name="T47" fmla="*/ 58 h 102"/>
              <a:gd name="T48" fmla="*/ 101 w 101"/>
              <a:gd name="T49" fmla="*/ 56 h 102"/>
              <a:gd name="T50" fmla="*/ 101 w 101"/>
              <a:gd name="T51" fmla="*/ 55 h 102"/>
              <a:gd name="T52" fmla="*/ 45 w 101"/>
              <a:gd name="T53" fmla="*/ 5 h 102"/>
              <a:gd name="T54" fmla="*/ 54 w 101"/>
              <a:gd name="T55" fmla="*/ 14 h 102"/>
              <a:gd name="T56" fmla="*/ 46 w 101"/>
              <a:gd name="T57" fmla="*/ 22 h 102"/>
              <a:gd name="T58" fmla="*/ 37 w 101"/>
              <a:gd name="T59" fmla="*/ 14 h 102"/>
              <a:gd name="T60" fmla="*/ 37 w 101"/>
              <a:gd name="T61" fmla="*/ 13 h 102"/>
              <a:gd name="T62" fmla="*/ 45 w 101"/>
              <a:gd name="T63" fmla="*/ 5 h 102"/>
              <a:gd name="T64" fmla="*/ 65 w 101"/>
              <a:gd name="T65" fmla="*/ 87 h 102"/>
              <a:gd name="T66" fmla="*/ 65 w 101"/>
              <a:gd name="T67" fmla="*/ 87 h 102"/>
              <a:gd name="T68" fmla="*/ 40 w 101"/>
              <a:gd name="T69" fmla="*/ 98 h 102"/>
              <a:gd name="T70" fmla="*/ 14 w 101"/>
              <a:gd name="T71" fmla="*/ 87 h 102"/>
              <a:gd name="T72" fmla="*/ 4 w 101"/>
              <a:gd name="T73" fmla="*/ 62 h 102"/>
              <a:gd name="T74" fmla="*/ 14 w 101"/>
              <a:gd name="T75" fmla="*/ 36 h 102"/>
              <a:gd name="T76" fmla="*/ 14 w 101"/>
              <a:gd name="T77" fmla="*/ 36 h 102"/>
              <a:gd name="T78" fmla="*/ 34 w 101"/>
              <a:gd name="T79" fmla="*/ 16 h 102"/>
              <a:gd name="T80" fmla="*/ 34 w 101"/>
              <a:gd name="T81" fmla="*/ 16 h 102"/>
              <a:gd name="T82" fmla="*/ 43 w 101"/>
              <a:gd name="T83" fmla="*/ 25 h 102"/>
              <a:gd name="T84" fmla="*/ 24 w 101"/>
              <a:gd name="T85" fmla="*/ 45 h 102"/>
              <a:gd name="T86" fmla="*/ 17 w 101"/>
              <a:gd name="T87" fmla="*/ 62 h 102"/>
              <a:gd name="T88" fmla="*/ 24 w 101"/>
              <a:gd name="T89" fmla="*/ 78 h 102"/>
              <a:gd name="T90" fmla="*/ 40 w 101"/>
              <a:gd name="T91" fmla="*/ 85 h 102"/>
              <a:gd name="T92" fmla="*/ 55 w 101"/>
              <a:gd name="T93" fmla="*/ 79 h 102"/>
              <a:gd name="T94" fmla="*/ 76 w 101"/>
              <a:gd name="T95" fmla="*/ 58 h 102"/>
              <a:gd name="T96" fmla="*/ 85 w 101"/>
              <a:gd name="T97" fmla="*/ 67 h 102"/>
              <a:gd name="T98" fmla="*/ 85 w 101"/>
              <a:gd name="T99" fmla="*/ 67 h 102"/>
              <a:gd name="T100" fmla="*/ 65 w 101"/>
              <a:gd name="T101" fmla="*/ 87 h 102"/>
              <a:gd name="T102" fmla="*/ 88 w 101"/>
              <a:gd name="T103" fmla="*/ 65 h 102"/>
              <a:gd name="T104" fmla="*/ 88 w 101"/>
              <a:gd name="T105" fmla="*/ 64 h 102"/>
              <a:gd name="T106" fmla="*/ 79 w 101"/>
              <a:gd name="T107" fmla="*/ 56 h 102"/>
              <a:gd name="T108" fmla="*/ 87 w 101"/>
              <a:gd name="T109" fmla="*/ 47 h 102"/>
              <a:gd name="T110" fmla="*/ 96 w 101"/>
              <a:gd name="T111" fmla="*/ 56 h 102"/>
              <a:gd name="T112" fmla="*/ 88 w 101"/>
              <a:gd name="T113" fmla="*/ 6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1" h="102">
                <a:moveTo>
                  <a:pt x="101" y="55"/>
                </a:moveTo>
                <a:cubicBezTo>
                  <a:pt x="89" y="43"/>
                  <a:pt x="89" y="43"/>
                  <a:pt x="89" y="43"/>
                </a:cubicBezTo>
                <a:cubicBezTo>
                  <a:pt x="88" y="42"/>
                  <a:pt x="87" y="42"/>
                  <a:pt x="86" y="43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53" y="76"/>
                  <a:pt x="53" y="76"/>
                  <a:pt x="53" y="76"/>
                </a:cubicBezTo>
                <a:cubicBezTo>
                  <a:pt x="49" y="79"/>
                  <a:pt x="45" y="81"/>
                  <a:pt x="40" y="81"/>
                </a:cubicBezTo>
                <a:cubicBezTo>
                  <a:pt x="35" y="81"/>
                  <a:pt x="30" y="79"/>
                  <a:pt x="26" y="75"/>
                </a:cubicBezTo>
                <a:cubicBezTo>
                  <a:pt x="23" y="72"/>
                  <a:pt x="21" y="67"/>
                  <a:pt x="21" y="62"/>
                </a:cubicBezTo>
                <a:cubicBezTo>
                  <a:pt x="21" y="56"/>
                  <a:pt x="23" y="52"/>
                  <a:pt x="26" y="48"/>
                </a:cubicBezTo>
                <a:cubicBezTo>
                  <a:pt x="58" y="16"/>
                  <a:pt x="58" y="16"/>
                  <a:pt x="58" y="16"/>
                </a:cubicBezTo>
                <a:cubicBezTo>
                  <a:pt x="59" y="15"/>
                  <a:pt x="59" y="14"/>
                  <a:pt x="58" y="13"/>
                </a:cubicBezTo>
                <a:cubicBezTo>
                  <a:pt x="47" y="1"/>
                  <a:pt x="47" y="1"/>
                  <a:pt x="47" y="1"/>
                </a:cubicBezTo>
                <a:cubicBezTo>
                  <a:pt x="46" y="0"/>
                  <a:pt x="46" y="0"/>
                  <a:pt x="45" y="0"/>
                </a:cubicBezTo>
                <a:cubicBezTo>
                  <a:pt x="45" y="0"/>
                  <a:pt x="44" y="0"/>
                  <a:pt x="44" y="1"/>
                </a:cubicBezTo>
                <a:cubicBezTo>
                  <a:pt x="11" y="33"/>
                  <a:pt x="11" y="33"/>
                  <a:pt x="11" y="33"/>
                </a:cubicBezTo>
                <a:cubicBezTo>
                  <a:pt x="11" y="33"/>
                  <a:pt x="11" y="33"/>
                  <a:pt x="11" y="33"/>
                </a:cubicBezTo>
                <a:cubicBezTo>
                  <a:pt x="4" y="41"/>
                  <a:pt x="0" y="51"/>
                  <a:pt x="0" y="62"/>
                </a:cubicBezTo>
                <a:cubicBezTo>
                  <a:pt x="0" y="72"/>
                  <a:pt x="4" y="82"/>
                  <a:pt x="12" y="90"/>
                </a:cubicBezTo>
                <a:cubicBezTo>
                  <a:pt x="19" y="98"/>
                  <a:pt x="29" y="102"/>
                  <a:pt x="40" y="102"/>
                </a:cubicBezTo>
                <a:cubicBezTo>
                  <a:pt x="51" y="102"/>
                  <a:pt x="61" y="98"/>
                  <a:pt x="68" y="90"/>
                </a:cubicBezTo>
                <a:cubicBezTo>
                  <a:pt x="68" y="90"/>
                  <a:pt x="68" y="90"/>
                  <a:pt x="69" y="90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01" y="57"/>
                  <a:pt x="101" y="57"/>
                  <a:pt x="101" y="56"/>
                </a:cubicBezTo>
                <a:cubicBezTo>
                  <a:pt x="101" y="56"/>
                  <a:pt x="101" y="55"/>
                  <a:pt x="101" y="55"/>
                </a:cubicBezTo>
                <a:close/>
                <a:moveTo>
                  <a:pt x="45" y="5"/>
                </a:moveTo>
                <a:cubicBezTo>
                  <a:pt x="54" y="14"/>
                  <a:pt x="54" y="14"/>
                  <a:pt x="54" y="14"/>
                </a:cubicBezTo>
                <a:cubicBezTo>
                  <a:pt x="46" y="22"/>
                  <a:pt x="46" y="22"/>
                  <a:pt x="46" y="22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3"/>
                  <a:pt x="37" y="13"/>
                  <a:pt x="37" y="13"/>
                </a:cubicBezTo>
                <a:lnTo>
                  <a:pt x="45" y="5"/>
                </a:lnTo>
                <a:close/>
                <a:moveTo>
                  <a:pt x="65" y="87"/>
                </a:moveTo>
                <a:cubicBezTo>
                  <a:pt x="65" y="87"/>
                  <a:pt x="65" y="87"/>
                  <a:pt x="65" y="87"/>
                </a:cubicBezTo>
                <a:cubicBezTo>
                  <a:pt x="58" y="94"/>
                  <a:pt x="49" y="98"/>
                  <a:pt x="40" y="98"/>
                </a:cubicBezTo>
                <a:cubicBezTo>
                  <a:pt x="30" y="98"/>
                  <a:pt x="21" y="94"/>
                  <a:pt x="14" y="87"/>
                </a:cubicBezTo>
                <a:cubicBezTo>
                  <a:pt x="7" y="80"/>
                  <a:pt x="4" y="71"/>
                  <a:pt x="4" y="62"/>
                </a:cubicBezTo>
                <a:cubicBezTo>
                  <a:pt x="4" y="52"/>
                  <a:pt x="7" y="43"/>
                  <a:pt x="14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43" y="25"/>
                  <a:pt x="43" y="25"/>
                  <a:pt x="43" y="25"/>
                </a:cubicBezTo>
                <a:cubicBezTo>
                  <a:pt x="24" y="45"/>
                  <a:pt x="24" y="45"/>
                  <a:pt x="24" y="45"/>
                </a:cubicBezTo>
                <a:cubicBezTo>
                  <a:pt x="19" y="50"/>
                  <a:pt x="17" y="55"/>
                  <a:pt x="17" y="62"/>
                </a:cubicBezTo>
                <a:cubicBezTo>
                  <a:pt x="17" y="68"/>
                  <a:pt x="19" y="74"/>
                  <a:pt x="24" y="78"/>
                </a:cubicBezTo>
                <a:cubicBezTo>
                  <a:pt x="28" y="82"/>
                  <a:pt x="34" y="85"/>
                  <a:pt x="40" y="85"/>
                </a:cubicBezTo>
                <a:cubicBezTo>
                  <a:pt x="46" y="85"/>
                  <a:pt x="51" y="83"/>
                  <a:pt x="55" y="79"/>
                </a:cubicBezTo>
                <a:cubicBezTo>
                  <a:pt x="76" y="58"/>
                  <a:pt x="76" y="58"/>
                  <a:pt x="76" y="58"/>
                </a:cubicBezTo>
                <a:cubicBezTo>
                  <a:pt x="85" y="67"/>
                  <a:pt x="85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lnTo>
                  <a:pt x="65" y="87"/>
                </a:lnTo>
                <a:close/>
                <a:moveTo>
                  <a:pt x="88" y="65"/>
                </a:moveTo>
                <a:cubicBezTo>
                  <a:pt x="88" y="64"/>
                  <a:pt x="88" y="64"/>
                  <a:pt x="88" y="64"/>
                </a:cubicBezTo>
                <a:cubicBezTo>
                  <a:pt x="79" y="56"/>
                  <a:pt x="79" y="56"/>
                  <a:pt x="79" y="56"/>
                </a:cubicBezTo>
                <a:cubicBezTo>
                  <a:pt x="87" y="47"/>
                  <a:pt x="87" y="47"/>
                  <a:pt x="87" y="47"/>
                </a:cubicBezTo>
                <a:cubicBezTo>
                  <a:pt x="96" y="56"/>
                  <a:pt x="96" y="56"/>
                  <a:pt x="96" y="56"/>
                </a:cubicBezTo>
                <a:lnTo>
                  <a:pt x="88" y="6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62">
            <a:extLst>
              <a:ext uri="{FF2B5EF4-FFF2-40B4-BE49-F238E27FC236}">
                <a16:creationId xmlns:a16="http://schemas.microsoft.com/office/drawing/2014/main" id="{9A305DB5-0026-45CE-B573-302018D43F62}"/>
              </a:ext>
            </a:extLst>
          </p:cNvPr>
          <p:cNvSpPr>
            <a:spLocks noEditPoints="1"/>
          </p:cNvSpPr>
          <p:nvPr/>
        </p:nvSpPr>
        <p:spPr bwMode="auto">
          <a:xfrm>
            <a:off x="7009120" y="5621481"/>
            <a:ext cx="387350" cy="292100"/>
          </a:xfrm>
          <a:custGeom>
            <a:avLst/>
            <a:gdLst>
              <a:gd name="T0" fmla="*/ 25 w 103"/>
              <a:gd name="T1" fmla="*/ 47 h 77"/>
              <a:gd name="T2" fmla="*/ 15 w 103"/>
              <a:gd name="T3" fmla="*/ 57 h 77"/>
              <a:gd name="T4" fmla="*/ 25 w 103"/>
              <a:gd name="T5" fmla="*/ 43 h 77"/>
              <a:gd name="T6" fmla="*/ 77 w 103"/>
              <a:gd name="T7" fmla="*/ 43 h 77"/>
              <a:gd name="T8" fmla="*/ 66 w 103"/>
              <a:gd name="T9" fmla="*/ 57 h 77"/>
              <a:gd name="T10" fmla="*/ 77 w 103"/>
              <a:gd name="T11" fmla="*/ 47 h 77"/>
              <a:gd name="T12" fmla="*/ 77 w 103"/>
              <a:gd name="T13" fmla="*/ 43 h 77"/>
              <a:gd name="T14" fmla="*/ 102 w 103"/>
              <a:gd name="T15" fmla="*/ 57 h 77"/>
              <a:gd name="T16" fmla="*/ 101 w 103"/>
              <a:gd name="T17" fmla="*/ 57 h 77"/>
              <a:gd name="T18" fmla="*/ 101 w 103"/>
              <a:gd name="T19" fmla="*/ 57 h 77"/>
              <a:gd name="T20" fmla="*/ 98 w 103"/>
              <a:gd name="T21" fmla="*/ 57 h 77"/>
              <a:gd name="T22" fmla="*/ 56 w 103"/>
              <a:gd name="T23" fmla="*/ 55 h 77"/>
              <a:gd name="T24" fmla="*/ 56 w 103"/>
              <a:gd name="T25" fmla="*/ 51 h 77"/>
              <a:gd name="T26" fmla="*/ 47 w 103"/>
              <a:gd name="T27" fmla="*/ 51 h 77"/>
              <a:gd name="T28" fmla="*/ 47 w 103"/>
              <a:gd name="T29" fmla="*/ 55 h 77"/>
              <a:gd name="T30" fmla="*/ 4 w 103"/>
              <a:gd name="T31" fmla="*/ 57 h 77"/>
              <a:gd name="T32" fmla="*/ 0 w 103"/>
              <a:gd name="T33" fmla="*/ 57 h 77"/>
              <a:gd name="T34" fmla="*/ 8 w 103"/>
              <a:gd name="T35" fmla="*/ 1 h 77"/>
              <a:gd name="T36" fmla="*/ 11 w 103"/>
              <a:gd name="T37" fmla="*/ 0 h 77"/>
              <a:gd name="T38" fmla="*/ 21 w 103"/>
              <a:gd name="T39" fmla="*/ 4 h 77"/>
              <a:gd name="T40" fmla="*/ 12 w 103"/>
              <a:gd name="T41" fmla="*/ 4 h 77"/>
              <a:gd name="T42" fmla="*/ 4 w 103"/>
              <a:gd name="T43" fmla="*/ 53 h 77"/>
              <a:gd name="T44" fmla="*/ 45 w 103"/>
              <a:gd name="T45" fmla="*/ 46 h 77"/>
              <a:gd name="T46" fmla="*/ 58 w 103"/>
              <a:gd name="T47" fmla="*/ 46 h 77"/>
              <a:gd name="T48" fmla="*/ 98 w 103"/>
              <a:gd name="T49" fmla="*/ 53 h 77"/>
              <a:gd name="T50" fmla="*/ 91 w 103"/>
              <a:gd name="T51" fmla="*/ 4 h 77"/>
              <a:gd name="T52" fmla="*/ 82 w 103"/>
              <a:gd name="T53" fmla="*/ 4 h 77"/>
              <a:gd name="T54" fmla="*/ 92 w 103"/>
              <a:gd name="T55" fmla="*/ 0 h 77"/>
              <a:gd name="T56" fmla="*/ 94 w 103"/>
              <a:gd name="T57" fmla="*/ 1 h 77"/>
              <a:gd name="T58" fmla="*/ 103 w 103"/>
              <a:gd name="T59" fmla="*/ 55 h 77"/>
              <a:gd name="T60" fmla="*/ 103 w 103"/>
              <a:gd name="T61" fmla="*/ 56 h 77"/>
              <a:gd name="T62" fmla="*/ 102 w 103"/>
              <a:gd name="T63" fmla="*/ 56 h 77"/>
              <a:gd name="T64" fmla="*/ 43 w 103"/>
              <a:gd name="T65" fmla="*/ 55 h 77"/>
              <a:gd name="T66" fmla="*/ 8 w 103"/>
              <a:gd name="T67" fmla="*/ 55 h 77"/>
              <a:gd name="T68" fmla="*/ 43 w 103"/>
              <a:gd name="T69" fmla="*/ 55 h 77"/>
              <a:gd name="T70" fmla="*/ 77 w 103"/>
              <a:gd name="T71" fmla="*/ 38 h 77"/>
              <a:gd name="T72" fmla="*/ 77 w 103"/>
              <a:gd name="T73" fmla="*/ 7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3" h="77">
                <a:moveTo>
                  <a:pt x="27" y="45"/>
                </a:moveTo>
                <a:cubicBezTo>
                  <a:pt x="27" y="46"/>
                  <a:pt x="27" y="47"/>
                  <a:pt x="25" y="47"/>
                </a:cubicBezTo>
                <a:cubicBezTo>
                  <a:pt x="21" y="47"/>
                  <a:pt x="17" y="51"/>
                  <a:pt x="17" y="55"/>
                </a:cubicBezTo>
                <a:cubicBezTo>
                  <a:pt x="17" y="57"/>
                  <a:pt x="16" y="57"/>
                  <a:pt x="15" y="57"/>
                </a:cubicBezTo>
                <a:cubicBezTo>
                  <a:pt x="14" y="57"/>
                  <a:pt x="13" y="57"/>
                  <a:pt x="13" y="55"/>
                </a:cubicBezTo>
                <a:cubicBezTo>
                  <a:pt x="13" y="48"/>
                  <a:pt x="18" y="43"/>
                  <a:pt x="25" y="43"/>
                </a:cubicBezTo>
                <a:cubicBezTo>
                  <a:pt x="27" y="43"/>
                  <a:pt x="27" y="44"/>
                  <a:pt x="27" y="45"/>
                </a:cubicBezTo>
                <a:close/>
                <a:moveTo>
                  <a:pt x="77" y="43"/>
                </a:moveTo>
                <a:cubicBezTo>
                  <a:pt x="70" y="43"/>
                  <a:pt x="64" y="48"/>
                  <a:pt x="64" y="55"/>
                </a:cubicBezTo>
                <a:cubicBezTo>
                  <a:pt x="64" y="57"/>
                  <a:pt x="65" y="57"/>
                  <a:pt x="66" y="57"/>
                </a:cubicBezTo>
                <a:cubicBezTo>
                  <a:pt x="67" y="57"/>
                  <a:pt x="68" y="57"/>
                  <a:pt x="68" y="55"/>
                </a:cubicBezTo>
                <a:cubicBezTo>
                  <a:pt x="68" y="51"/>
                  <a:pt x="72" y="47"/>
                  <a:pt x="77" y="47"/>
                </a:cubicBezTo>
                <a:cubicBezTo>
                  <a:pt x="78" y="47"/>
                  <a:pt x="79" y="46"/>
                  <a:pt x="79" y="45"/>
                </a:cubicBezTo>
                <a:cubicBezTo>
                  <a:pt x="79" y="44"/>
                  <a:pt x="78" y="43"/>
                  <a:pt x="77" y="43"/>
                </a:cubicBezTo>
                <a:close/>
                <a:moveTo>
                  <a:pt x="102" y="57"/>
                </a:moveTo>
                <a:cubicBezTo>
                  <a:pt x="102" y="57"/>
                  <a:pt x="102" y="57"/>
                  <a:pt x="102" y="57"/>
                </a:cubicBezTo>
                <a:cubicBezTo>
                  <a:pt x="102" y="57"/>
                  <a:pt x="102" y="57"/>
                  <a:pt x="102" y="57"/>
                </a:cubicBezTo>
                <a:cubicBezTo>
                  <a:pt x="102" y="57"/>
                  <a:pt x="101" y="57"/>
                  <a:pt x="101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98" y="57"/>
                  <a:pt x="98" y="57"/>
                  <a:pt x="98" y="57"/>
                </a:cubicBezTo>
                <a:cubicBezTo>
                  <a:pt x="97" y="68"/>
                  <a:pt x="88" y="77"/>
                  <a:pt x="77" y="77"/>
                </a:cubicBezTo>
                <a:cubicBezTo>
                  <a:pt x="65" y="77"/>
                  <a:pt x="56" y="67"/>
                  <a:pt x="56" y="55"/>
                </a:cubicBezTo>
                <a:cubicBezTo>
                  <a:pt x="56" y="54"/>
                  <a:pt x="56" y="53"/>
                  <a:pt x="56" y="52"/>
                </a:cubicBezTo>
                <a:cubicBezTo>
                  <a:pt x="56" y="52"/>
                  <a:pt x="56" y="52"/>
                  <a:pt x="56" y="51"/>
                </a:cubicBezTo>
                <a:cubicBezTo>
                  <a:pt x="56" y="49"/>
                  <a:pt x="54" y="47"/>
                  <a:pt x="51" y="47"/>
                </a:cubicBezTo>
                <a:cubicBezTo>
                  <a:pt x="49" y="47"/>
                  <a:pt x="47" y="49"/>
                  <a:pt x="47" y="51"/>
                </a:cubicBezTo>
                <a:cubicBezTo>
                  <a:pt x="47" y="52"/>
                  <a:pt x="47" y="52"/>
                  <a:pt x="46" y="52"/>
                </a:cubicBezTo>
                <a:cubicBezTo>
                  <a:pt x="47" y="53"/>
                  <a:pt x="47" y="54"/>
                  <a:pt x="47" y="55"/>
                </a:cubicBezTo>
                <a:cubicBezTo>
                  <a:pt x="47" y="67"/>
                  <a:pt x="37" y="77"/>
                  <a:pt x="25" y="77"/>
                </a:cubicBezTo>
                <a:cubicBezTo>
                  <a:pt x="14" y="77"/>
                  <a:pt x="5" y="68"/>
                  <a:pt x="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1" y="57"/>
                  <a:pt x="0" y="57"/>
                </a:cubicBezTo>
                <a:cubicBezTo>
                  <a:pt x="0" y="56"/>
                  <a:pt x="0" y="56"/>
                  <a:pt x="0" y="55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9" y="0"/>
                  <a:pt x="9" y="0"/>
                </a:cubicBezTo>
                <a:cubicBezTo>
                  <a:pt x="10" y="0"/>
                  <a:pt x="10" y="0"/>
                  <a:pt x="11" y="0"/>
                </a:cubicBezTo>
                <a:cubicBezTo>
                  <a:pt x="19" y="2"/>
                  <a:pt x="19" y="2"/>
                  <a:pt x="19" y="2"/>
                </a:cubicBezTo>
                <a:cubicBezTo>
                  <a:pt x="21" y="2"/>
                  <a:pt x="21" y="3"/>
                  <a:pt x="21" y="4"/>
                </a:cubicBezTo>
                <a:cubicBezTo>
                  <a:pt x="21" y="5"/>
                  <a:pt x="20" y="6"/>
                  <a:pt x="19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3"/>
                  <a:pt x="4" y="53"/>
                  <a:pt x="4" y="53"/>
                </a:cubicBezTo>
                <a:cubicBezTo>
                  <a:pt x="5" y="43"/>
                  <a:pt x="14" y="34"/>
                  <a:pt x="25" y="34"/>
                </a:cubicBezTo>
                <a:cubicBezTo>
                  <a:pt x="34" y="34"/>
                  <a:pt x="41" y="39"/>
                  <a:pt x="45" y="46"/>
                </a:cubicBezTo>
                <a:cubicBezTo>
                  <a:pt x="46" y="44"/>
                  <a:pt x="49" y="43"/>
                  <a:pt x="51" y="43"/>
                </a:cubicBezTo>
                <a:cubicBezTo>
                  <a:pt x="54" y="43"/>
                  <a:pt x="56" y="44"/>
                  <a:pt x="58" y="46"/>
                </a:cubicBezTo>
                <a:cubicBezTo>
                  <a:pt x="61" y="39"/>
                  <a:pt x="69" y="34"/>
                  <a:pt x="77" y="34"/>
                </a:cubicBezTo>
                <a:cubicBezTo>
                  <a:pt x="88" y="34"/>
                  <a:pt x="97" y="43"/>
                  <a:pt x="98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91" y="4"/>
                  <a:pt x="91" y="4"/>
                  <a:pt x="91" y="4"/>
                </a:cubicBezTo>
                <a:cubicBezTo>
                  <a:pt x="84" y="6"/>
                  <a:pt x="84" y="6"/>
                  <a:pt x="84" y="6"/>
                </a:cubicBezTo>
                <a:cubicBezTo>
                  <a:pt x="83" y="6"/>
                  <a:pt x="82" y="5"/>
                  <a:pt x="82" y="4"/>
                </a:cubicBezTo>
                <a:cubicBezTo>
                  <a:pt x="81" y="3"/>
                  <a:pt x="82" y="2"/>
                  <a:pt x="83" y="2"/>
                </a:cubicBezTo>
                <a:cubicBezTo>
                  <a:pt x="92" y="0"/>
                  <a:pt x="92" y="0"/>
                  <a:pt x="92" y="0"/>
                </a:cubicBezTo>
                <a:cubicBezTo>
                  <a:pt x="92" y="0"/>
                  <a:pt x="93" y="0"/>
                  <a:pt x="93" y="0"/>
                </a:cubicBezTo>
                <a:cubicBezTo>
                  <a:pt x="94" y="0"/>
                  <a:pt x="94" y="1"/>
                  <a:pt x="94" y="1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3" y="56"/>
                  <a:pt x="103" y="56"/>
                  <a:pt x="102" y="56"/>
                </a:cubicBezTo>
                <a:cubicBezTo>
                  <a:pt x="102" y="57"/>
                  <a:pt x="102" y="57"/>
                  <a:pt x="102" y="57"/>
                </a:cubicBezTo>
                <a:close/>
                <a:moveTo>
                  <a:pt x="43" y="55"/>
                </a:moveTo>
                <a:cubicBezTo>
                  <a:pt x="43" y="46"/>
                  <a:pt x="35" y="38"/>
                  <a:pt x="25" y="38"/>
                </a:cubicBezTo>
                <a:cubicBezTo>
                  <a:pt x="16" y="38"/>
                  <a:pt x="8" y="46"/>
                  <a:pt x="8" y="55"/>
                </a:cubicBezTo>
                <a:cubicBezTo>
                  <a:pt x="8" y="65"/>
                  <a:pt x="16" y="73"/>
                  <a:pt x="25" y="73"/>
                </a:cubicBezTo>
                <a:cubicBezTo>
                  <a:pt x="35" y="73"/>
                  <a:pt x="43" y="65"/>
                  <a:pt x="43" y="55"/>
                </a:cubicBezTo>
                <a:close/>
                <a:moveTo>
                  <a:pt x="94" y="55"/>
                </a:moveTo>
                <a:cubicBezTo>
                  <a:pt x="94" y="46"/>
                  <a:pt x="87" y="38"/>
                  <a:pt x="77" y="38"/>
                </a:cubicBezTo>
                <a:cubicBezTo>
                  <a:pt x="68" y="38"/>
                  <a:pt x="60" y="46"/>
                  <a:pt x="60" y="55"/>
                </a:cubicBezTo>
                <a:cubicBezTo>
                  <a:pt x="60" y="65"/>
                  <a:pt x="68" y="73"/>
                  <a:pt x="77" y="73"/>
                </a:cubicBezTo>
                <a:cubicBezTo>
                  <a:pt x="87" y="73"/>
                  <a:pt x="94" y="65"/>
                  <a:pt x="94" y="5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63">
            <a:extLst>
              <a:ext uri="{FF2B5EF4-FFF2-40B4-BE49-F238E27FC236}">
                <a16:creationId xmlns:a16="http://schemas.microsoft.com/office/drawing/2014/main" id="{3CF5EC88-CB7D-467B-A8F5-28C713641F25}"/>
              </a:ext>
            </a:extLst>
          </p:cNvPr>
          <p:cNvSpPr>
            <a:spLocks noEditPoints="1"/>
          </p:cNvSpPr>
          <p:nvPr/>
        </p:nvSpPr>
        <p:spPr bwMode="auto">
          <a:xfrm>
            <a:off x="4550406" y="5584174"/>
            <a:ext cx="308651" cy="366714"/>
          </a:xfrm>
          <a:custGeom>
            <a:avLst/>
            <a:gdLst>
              <a:gd name="T0" fmla="*/ 59 w 85"/>
              <a:gd name="T1" fmla="*/ 9 h 101"/>
              <a:gd name="T2" fmla="*/ 55 w 85"/>
              <a:gd name="T3" fmla="*/ 0 h 101"/>
              <a:gd name="T4" fmla="*/ 28 w 85"/>
              <a:gd name="T5" fmla="*/ 1 h 101"/>
              <a:gd name="T6" fmla="*/ 2 w 85"/>
              <a:gd name="T7" fmla="*/ 13 h 101"/>
              <a:gd name="T8" fmla="*/ 0 w 85"/>
              <a:gd name="T9" fmla="*/ 23 h 101"/>
              <a:gd name="T10" fmla="*/ 9 w 85"/>
              <a:gd name="T11" fmla="*/ 25 h 101"/>
              <a:gd name="T12" fmla="*/ 13 w 85"/>
              <a:gd name="T13" fmla="*/ 100 h 101"/>
              <a:gd name="T14" fmla="*/ 70 w 85"/>
              <a:gd name="T15" fmla="*/ 101 h 101"/>
              <a:gd name="T16" fmla="*/ 76 w 85"/>
              <a:gd name="T17" fmla="*/ 25 h 101"/>
              <a:gd name="T18" fmla="*/ 83 w 85"/>
              <a:gd name="T19" fmla="*/ 25 h 101"/>
              <a:gd name="T20" fmla="*/ 85 w 85"/>
              <a:gd name="T21" fmla="*/ 15 h 101"/>
              <a:gd name="T22" fmla="*/ 72 w 85"/>
              <a:gd name="T23" fmla="*/ 25 h 101"/>
              <a:gd name="T24" fmla="*/ 17 w 85"/>
              <a:gd name="T25" fmla="*/ 97 h 101"/>
              <a:gd name="T26" fmla="*/ 13 w 85"/>
              <a:gd name="T27" fmla="*/ 25 h 101"/>
              <a:gd name="T28" fmla="*/ 72 w 85"/>
              <a:gd name="T29" fmla="*/ 25 h 101"/>
              <a:gd name="T30" fmla="*/ 4 w 85"/>
              <a:gd name="T31" fmla="*/ 21 h 101"/>
              <a:gd name="T32" fmla="*/ 28 w 85"/>
              <a:gd name="T33" fmla="*/ 12 h 101"/>
              <a:gd name="T34" fmla="*/ 31 w 85"/>
              <a:gd name="T35" fmla="*/ 4 h 101"/>
              <a:gd name="T36" fmla="*/ 56 w 85"/>
              <a:gd name="T37" fmla="*/ 11 h 101"/>
              <a:gd name="T38" fmla="*/ 81 w 85"/>
              <a:gd name="T39" fmla="*/ 16 h 101"/>
              <a:gd name="T40" fmla="*/ 55 w 85"/>
              <a:gd name="T41" fmla="*/ 89 h 101"/>
              <a:gd name="T42" fmla="*/ 53 w 85"/>
              <a:gd name="T43" fmla="*/ 87 h 101"/>
              <a:gd name="T44" fmla="*/ 58 w 85"/>
              <a:gd name="T45" fmla="*/ 34 h 101"/>
              <a:gd name="T46" fmla="*/ 57 w 85"/>
              <a:gd name="T47" fmla="*/ 87 h 101"/>
              <a:gd name="T48" fmla="*/ 30 w 85"/>
              <a:gd name="T49" fmla="*/ 89 h 101"/>
              <a:gd name="T50" fmla="*/ 26 w 85"/>
              <a:gd name="T51" fmla="*/ 36 h 101"/>
              <a:gd name="T52" fmla="*/ 30 w 85"/>
              <a:gd name="T53" fmla="*/ 36 h 101"/>
              <a:gd name="T54" fmla="*/ 30 w 85"/>
              <a:gd name="T55" fmla="*/ 89 h 101"/>
              <a:gd name="T56" fmla="*/ 43 w 85"/>
              <a:gd name="T57" fmla="*/ 89 h 101"/>
              <a:gd name="T58" fmla="*/ 41 w 85"/>
              <a:gd name="T59" fmla="*/ 36 h 101"/>
              <a:gd name="T60" fmla="*/ 45 w 85"/>
              <a:gd name="T61" fmla="*/ 36 h 101"/>
              <a:gd name="T62" fmla="*/ 43 w 85"/>
              <a:gd name="T63" fmla="*/ 8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5" h="101">
                <a:moveTo>
                  <a:pt x="83" y="13"/>
                </a:moveTo>
                <a:cubicBezTo>
                  <a:pt x="59" y="9"/>
                  <a:pt x="59" y="9"/>
                  <a:pt x="59" y="9"/>
                </a:cubicBezTo>
                <a:cubicBezTo>
                  <a:pt x="57" y="1"/>
                  <a:pt x="57" y="1"/>
                  <a:pt x="57" y="1"/>
                </a:cubicBezTo>
                <a:cubicBezTo>
                  <a:pt x="57" y="0"/>
                  <a:pt x="56" y="0"/>
                  <a:pt x="55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6" y="9"/>
                  <a:pt x="26" y="9"/>
                  <a:pt x="26" y="9"/>
                </a:cubicBezTo>
                <a:cubicBezTo>
                  <a:pt x="2" y="13"/>
                  <a:pt x="2" y="13"/>
                  <a:pt x="2" y="13"/>
                </a:cubicBezTo>
                <a:cubicBezTo>
                  <a:pt x="1" y="13"/>
                  <a:pt x="0" y="14"/>
                  <a:pt x="0" y="15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1" y="25"/>
                  <a:pt x="2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3" y="101"/>
                  <a:pt x="14" y="101"/>
                  <a:pt x="15" y="101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71" y="101"/>
                  <a:pt x="72" y="101"/>
                  <a:pt x="72" y="100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4" y="25"/>
                  <a:pt x="85" y="24"/>
                  <a:pt x="85" y="23"/>
                </a:cubicBezTo>
                <a:cubicBezTo>
                  <a:pt x="85" y="15"/>
                  <a:pt x="85" y="15"/>
                  <a:pt x="85" y="15"/>
                </a:cubicBezTo>
                <a:cubicBezTo>
                  <a:pt x="85" y="14"/>
                  <a:pt x="84" y="13"/>
                  <a:pt x="83" y="13"/>
                </a:cubicBezTo>
                <a:close/>
                <a:moveTo>
                  <a:pt x="72" y="25"/>
                </a:moveTo>
                <a:cubicBezTo>
                  <a:pt x="68" y="97"/>
                  <a:pt x="68" y="97"/>
                  <a:pt x="68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5"/>
                  <a:pt x="72" y="25"/>
                  <a:pt x="72" y="25"/>
                </a:cubicBezTo>
                <a:close/>
                <a:moveTo>
                  <a:pt x="81" y="21"/>
                </a:moveTo>
                <a:cubicBezTo>
                  <a:pt x="4" y="21"/>
                  <a:pt x="4" y="21"/>
                  <a:pt x="4" y="21"/>
                </a:cubicBezTo>
                <a:cubicBezTo>
                  <a:pt x="4" y="16"/>
                  <a:pt x="4" y="16"/>
                  <a:pt x="4" y="16"/>
                </a:cubicBezTo>
                <a:cubicBezTo>
                  <a:pt x="28" y="12"/>
                  <a:pt x="28" y="12"/>
                  <a:pt x="28" y="12"/>
                </a:cubicBezTo>
                <a:cubicBezTo>
                  <a:pt x="29" y="12"/>
                  <a:pt x="30" y="12"/>
                  <a:pt x="30" y="11"/>
                </a:cubicBezTo>
                <a:cubicBezTo>
                  <a:pt x="31" y="4"/>
                  <a:pt x="31" y="4"/>
                  <a:pt x="31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6" y="12"/>
                  <a:pt x="57" y="12"/>
                </a:cubicBezTo>
                <a:cubicBezTo>
                  <a:pt x="81" y="16"/>
                  <a:pt x="81" y="16"/>
                  <a:pt x="81" y="16"/>
                </a:cubicBezTo>
                <a:lnTo>
                  <a:pt x="81" y="21"/>
                </a:lnTo>
                <a:close/>
                <a:moveTo>
                  <a:pt x="55" y="89"/>
                </a:moveTo>
                <a:cubicBezTo>
                  <a:pt x="55" y="89"/>
                  <a:pt x="55" y="89"/>
                  <a:pt x="55" y="89"/>
                </a:cubicBezTo>
                <a:cubicBezTo>
                  <a:pt x="54" y="89"/>
                  <a:pt x="53" y="88"/>
                  <a:pt x="53" y="87"/>
                </a:cubicBezTo>
                <a:cubicBezTo>
                  <a:pt x="56" y="36"/>
                  <a:pt x="56" y="36"/>
                  <a:pt x="56" y="36"/>
                </a:cubicBezTo>
                <a:cubicBezTo>
                  <a:pt x="56" y="35"/>
                  <a:pt x="57" y="34"/>
                  <a:pt x="58" y="34"/>
                </a:cubicBezTo>
                <a:cubicBezTo>
                  <a:pt x="59" y="34"/>
                  <a:pt x="60" y="35"/>
                  <a:pt x="60" y="36"/>
                </a:cubicBezTo>
                <a:cubicBezTo>
                  <a:pt x="57" y="87"/>
                  <a:pt x="57" y="87"/>
                  <a:pt x="57" y="87"/>
                </a:cubicBezTo>
                <a:cubicBezTo>
                  <a:pt x="57" y="88"/>
                  <a:pt x="57" y="89"/>
                  <a:pt x="55" y="89"/>
                </a:cubicBezTo>
                <a:close/>
                <a:moveTo>
                  <a:pt x="30" y="89"/>
                </a:moveTo>
                <a:cubicBezTo>
                  <a:pt x="29" y="89"/>
                  <a:pt x="28" y="88"/>
                  <a:pt x="28" y="87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5"/>
                  <a:pt x="27" y="34"/>
                  <a:pt x="28" y="34"/>
                </a:cubicBezTo>
                <a:cubicBezTo>
                  <a:pt x="29" y="34"/>
                  <a:pt x="30" y="35"/>
                  <a:pt x="30" y="36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8"/>
                  <a:pt x="31" y="89"/>
                  <a:pt x="30" y="89"/>
                </a:cubicBezTo>
                <a:cubicBezTo>
                  <a:pt x="30" y="89"/>
                  <a:pt x="30" y="89"/>
                  <a:pt x="30" y="89"/>
                </a:cubicBezTo>
                <a:close/>
                <a:moveTo>
                  <a:pt x="43" y="89"/>
                </a:moveTo>
                <a:cubicBezTo>
                  <a:pt x="42" y="89"/>
                  <a:pt x="41" y="88"/>
                  <a:pt x="41" y="87"/>
                </a:cubicBezTo>
                <a:cubicBezTo>
                  <a:pt x="41" y="36"/>
                  <a:pt x="41" y="36"/>
                  <a:pt x="41" y="36"/>
                </a:cubicBezTo>
                <a:cubicBezTo>
                  <a:pt x="41" y="35"/>
                  <a:pt x="42" y="34"/>
                  <a:pt x="43" y="34"/>
                </a:cubicBezTo>
                <a:cubicBezTo>
                  <a:pt x="44" y="34"/>
                  <a:pt x="45" y="35"/>
                  <a:pt x="45" y="36"/>
                </a:cubicBezTo>
                <a:cubicBezTo>
                  <a:pt x="45" y="87"/>
                  <a:pt x="45" y="87"/>
                  <a:pt x="45" y="87"/>
                </a:cubicBezTo>
                <a:cubicBezTo>
                  <a:pt x="45" y="88"/>
                  <a:pt x="44" y="89"/>
                  <a:pt x="43" y="8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64">
            <a:extLst>
              <a:ext uri="{FF2B5EF4-FFF2-40B4-BE49-F238E27FC236}">
                <a16:creationId xmlns:a16="http://schemas.microsoft.com/office/drawing/2014/main" id="{F48D1D01-E9C7-4C0F-9906-951B31AC095A}"/>
              </a:ext>
            </a:extLst>
          </p:cNvPr>
          <p:cNvSpPr>
            <a:spLocks noEditPoints="1"/>
          </p:cNvSpPr>
          <p:nvPr/>
        </p:nvSpPr>
        <p:spPr bwMode="auto">
          <a:xfrm>
            <a:off x="7068323" y="3684749"/>
            <a:ext cx="355767" cy="352863"/>
          </a:xfrm>
          <a:custGeom>
            <a:avLst/>
            <a:gdLst>
              <a:gd name="T0" fmla="*/ 100 w 103"/>
              <a:gd name="T1" fmla="*/ 49 h 102"/>
              <a:gd name="T2" fmla="*/ 53 w 103"/>
              <a:gd name="T3" fmla="*/ 1 h 102"/>
              <a:gd name="T4" fmla="*/ 50 w 103"/>
              <a:gd name="T5" fmla="*/ 1 h 102"/>
              <a:gd name="T6" fmla="*/ 3 w 103"/>
              <a:gd name="T7" fmla="*/ 49 h 102"/>
              <a:gd name="T8" fmla="*/ 3 w 103"/>
              <a:gd name="T9" fmla="*/ 61 h 102"/>
              <a:gd name="T10" fmla="*/ 13 w 103"/>
              <a:gd name="T11" fmla="*/ 62 h 102"/>
              <a:gd name="T12" fmla="*/ 13 w 103"/>
              <a:gd name="T13" fmla="*/ 100 h 102"/>
              <a:gd name="T14" fmla="*/ 15 w 103"/>
              <a:gd name="T15" fmla="*/ 102 h 102"/>
              <a:gd name="T16" fmla="*/ 41 w 103"/>
              <a:gd name="T17" fmla="*/ 102 h 102"/>
              <a:gd name="T18" fmla="*/ 43 w 103"/>
              <a:gd name="T19" fmla="*/ 100 h 102"/>
              <a:gd name="T20" fmla="*/ 43 w 103"/>
              <a:gd name="T21" fmla="*/ 72 h 102"/>
              <a:gd name="T22" fmla="*/ 60 w 103"/>
              <a:gd name="T23" fmla="*/ 72 h 102"/>
              <a:gd name="T24" fmla="*/ 60 w 103"/>
              <a:gd name="T25" fmla="*/ 100 h 102"/>
              <a:gd name="T26" fmla="*/ 62 w 103"/>
              <a:gd name="T27" fmla="*/ 102 h 102"/>
              <a:gd name="T28" fmla="*/ 87 w 103"/>
              <a:gd name="T29" fmla="*/ 102 h 102"/>
              <a:gd name="T30" fmla="*/ 89 w 103"/>
              <a:gd name="T31" fmla="*/ 100 h 102"/>
              <a:gd name="T32" fmla="*/ 89 w 103"/>
              <a:gd name="T33" fmla="*/ 62 h 102"/>
              <a:gd name="T34" fmla="*/ 94 w 103"/>
              <a:gd name="T35" fmla="*/ 63 h 102"/>
              <a:gd name="T36" fmla="*/ 100 w 103"/>
              <a:gd name="T37" fmla="*/ 61 h 102"/>
              <a:gd name="T38" fmla="*/ 100 w 103"/>
              <a:gd name="T39" fmla="*/ 49 h 102"/>
              <a:gd name="T40" fmla="*/ 64 w 103"/>
              <a:gd name="T41" fmla="*/ 98 h 102"/>
              <a:gd name="T42" fmla="*/ 64 w 103"/>
              <a:gd name="T43" fmla="*/ 70 h 102"/>
              <a:gd name="T44" fmla="*/ 62 w 103"/>
              <a:gd name="T45" fmla="*/ 68 h 102"/>
              <a:gd name="T46" fmla="*/ 41 w 103"/>
              <a:gd name="T47" fmla="*/ 68 h 102"/>
              <a:gd name="T48" fmla="*/ 39 w 103"/>
              <a:gd name="T49" fmla="*/ 70 h 102"/>
              <a:gd name="T50" fmla="*/ 39 w 103"/>
              <a:gd name="T51" fmla="*/ 98 h 102"/>
              <a:gd name="T52" fmla="*/ 17 w 103"/>
              <a:gd name="T53" fmla="*/ 98 h 102"/>
              <a:gd name="T54" fmla="*/ 17 w 103"/>
              <a:gd name="T55" fmla="*/ 58 h 102"/>
              <a:gd name="T56" fmla="*/ 51 w 103"/>
              <a:gd name="T57" fmla="*/ 23 h 102"/>
              <a:gd name="T58" fmla="*/ 85 w 103"/>
              <a:gd name="T59" fmla="*/ 58 h 102"/>
              <a:gd name="T60" fmla="*/ 85 w 103"/>
              <a:gd name="T61" fmla="*/ 98 h 102"/>
              <a:gd name="T62" fmla="*/ 64 w 103"/>
              <a:gd name="T63" fmla="*/ 98 h 102"/>
              <a:gd name="T64" fmla="*/ 97 w 103"/>
              <a:gd name="T65" fmla="*/ 58 h 102"/>
              <a:gd name="T66" fmla="*/ 91 w 103"/>
              <a:gd name="T67" fmla="*/ 58 h 102"/>
              <a:gd name="T68" fmla="*/ 53 w 103"/>
              <a:gd name="T69" fmla="*/ 19 h 102"/>
              <a:gd name="T70" fmla="*/ 51 w 103"/>
              <a:gd name="T71" fmla="*/ 19 h 102"/>
              <a:gd name="T72" fmla="*/ 50 w 103"/>
              <a:gd name="T73" fmla="*/ 19 h 102"/>
              <a:gd name="T74" fmla="*/ 12 w 103"/>
              <a:gd name="T75" fmla="*/ 58 h 102"/>
              <a:gd name="T76" fmla="*/ 6 w 103"/>
              <a:gd name="T77" fmla="*/ 58 h 102"/>
              <a:gd name="T78" fmla="*/ 6 w 103"/>
              <a:gd name="T79" fmla="*/ 52 h 102"/>
              <a:gd name="T80" fmla="*/ 51 w 103"/>
              <a:gd name="T81" fmla="*/ 5 h 102"/>
              <a:gd name="T82" fmla="*/ 97 w 103"/>
              <a:gd name="T83" fmla="*/ 52 h 102"/>
              <a:gd name="T84" fmla="*/ 97 w 103"/>
              <a:gd name="T85" fmla="*/ 58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3" h="102">
                <a:moveTo>
                  <a:pt x="100" y="49"/>
                </a:moveTo>
                <a:cubicBezTo>
                  <a:pt x="53" y="1"/>
                  <a:pt x="53" y="1"/>
                  <a:pt x="53" y="1"/>
                </a:cubicBezTo>
                <a:cubicBezTo>
                  <a:pt x="52" y="0"/>
                  <a:pt x="51" y="0"/>
                  <a:pt x="50" y="1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52"/>
                  <a:pt x="0" y="58"/>
                  <a:pt x="3" y="61"/>
                </a:cubicBezTo>
                <a:cubicBezTo>
                  <a:pt x="6" y="64"/>
                  <a:pt x="10" y="64"/>
                  <a:pt x="13" y="62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3" y="101"/>
                  <a:pt x="14" y="102"/>
                  <a:pt x="15" y="102"/>
                </a:cubicBezTo>
                <a:cubicBezTo>
                  <a:pt x="41" y="102"/>
                  <a:pt x="41" y="102"/>
                  <a:pt x="41" y="102"/>
                </a:cubicBezTo>
                <a:cubicBezTo>
                  <a:pt x="42" y="102"/>
                  <a:pt x="43" y="101"/>
                  <a:pt x="43" y="100"/>
                </a:cubicBezTo>
                <a:cubicBezTo>
                  <a:pt x="43" y="72"/>
                  <a:pt x="43" y="72"/>
                  <a:pt x="43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101"/>
                  <a:pt x="61" y="102"/>
                  <a:pt x="62" y="102"/>
                </a:cubicBezTo>
                <a:cubicBezTo>
                  <a:pt x="87" y="102"/>
                  <a:pt x="87" y="102"/>
                  <a:pt x="87" y="102"/>
                </a:cubicBezTo>
                <a:cubicBezTo>
                  <a:pt x="88" y="102"/>
                  <a:pt x="89" y="101"/>
                  <a:pt x="89" y="100"/>
                </a:cubicBezTo>
                <a:cubicBezTo>
                  <a:pt x="89" y="62"/>
                  <a:pt x="89" y="62"/>
                  <a:pt x="89" y="62"/>
                </a:cubicBezTo>
                <a:cubicBezTo>
                  <a:pt x="91" y="63"/>
                  <a:pt x="92" y="63"/>
                  <a:pt x="94" y="63"/>
                </a:cubicBezTo>
                <a:cubicBezTo>
                  <a:pt x="96" y="63"/>
                  <a:pt x="98" y="62"/>
                  <a:pt x="100" y="61"/>
                </a:cubicBezTo>
                <a:cubicBezTo>
                  <a:pt x="103" y="58"/>
                  <a:pt x="103" y="52"/>
                  <a:pt x="100" y="49"/>
                </a:cubicBezTo>
                <a:close/>
                <a:moveTo>
                  <a:pt x="64" y="98"/>
                </a:moveTo>
                <a:cubicBezTo>
                  <a:pt x="64" y="70"/>
                  <a:pt x="64" y="70"/>
                  <a:pt x="64" y="70"/>
                </a:cubicBezTo>
                <a:cubicBezTo>
                  <a:pt x="64" y="69"/>
                  <a:pt x="63" y="68"/>
                  <a:pt x="62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40" y="68"/>
                  <a:pt x="39" y="69"/>
                  <a:pt x="39" y="70"/>
                </a:cubicBezTo>
                <a:cubicBezTo>
                  <a:pt x="39" y="98"/>
                  <a:pt x="39" y="98"/>
                  <a:pt x="39" y="98"/>
                </a:cubicBezTo>
                <a:cubicBezTo>
                  <a:pt x="17" y="98"/>
                  <a:pt x="17" y="98"/>
                  <a:pt x="17" y="98"/>
                </a:cubicBezTo>
                <a:cubicBezTo>
                  <a:pt x="17" y="58"/>
                  <a:pt x="17" y="58"/>
                  <a:pt x="17" y="58"/>
                </a:cubicBezTo>
                <a:cubicBezTo>
                  <a:pt x="51" y="23"/>
                  <a:pt x="51" y="23"/>
                  <a:pt x="51" y="23"/>
                </a:cubicBezTo>
                <a:cubicBezTo>
                  <a:pt x="85" y="58"/>
                  <a:pt x="85" y="58"/>
                  <a:pt x="85" y="58"/>
                </a:cubicBezTo>
                <a:cubicBezTo>
                  <a:pt x="85" y="98"/>
                  <a:pt x="85" y="98"/>
                  <a:pt x="85" y="98"/>
                </a:cubicBezTo>
                <a:lnTo>
                  <a:pt x="64" y="98"/>
                </a:lnTo>
                <a:close/>
                <a:moveTo>
                  <a:pt x="97" y="58"/>
                </a:moveTo>
                <a:cubicBezTo>
                  <a:pt x="95" y="60"/>
                  <a:pt x="92" y="60"/>
                  <a:pt x="91" y="58"/>
                </a:cubicBezTo>
                <a:cubicBezTo>
                  <a:pt x="53" y="19"/>
                  <a:pt x="53" y="19"/>
                  <a:pt x="53" y="19"/>
                </a:cubicBezTo>
                <a:cubicBezTo>
                  <a:pt x="52" y="19"/>
                  <a:pt x="52" y="19"/>
                  <a:pt x="51" y="19"/>
                </a:cubicBezTo>
                <a:cubicBezTo>
                  <a:pt x="51" y="19"/>
                  <a:pt x="50" y="19"/>
                  <a:pt x="50" y="19"/>
                </a:cubicBezTo>
                <a:cubicBezTo>
                  <a:pt x="12" y="58"/>
                  <a:pt x="12" y="58"/>
                  <a:pt x="12" y="58"/>
                </a:cubicBezTo>
                <a:cubicBezTo>
                  <a:pt x="10" y="60"/>
                  <a:pt x="7" y="60"/>
                  <a:pt x="6" y="58"/>
                </a:cubicBezTo>
                <a:cubicBezTo>
                  <a:pt x="4" y="56"/>
                  <a:pt x="4" y="53"/>
                  <a:pt x="6" y="52"/>
                </a:cubicBezTo>
                <a:cubicBezTo>
                  <a:pt x="51" y="5"/>
                  <a:pt x="51" y="5"/>
                  <a:pt x="51" y="5"/>
                </a:cubicBezTo>
                <a:cubicBezTo>
                  <a:pt x="97" y="52"/>
                  <a:pt x="97" y="52"/>
                  <a:pt x="97" y="52"/>
                </a:cubicBezTo>
                <a:cubicBezTo>
                  <a:pt x="99" y="53"/>
                  <a:pt x="99" y="56"/>
                  <a:pt x="97" y="5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68">
            <a:extLst>
              <a:ext uri="{FF2B5EF4-FFF2-40B4-BE49-F238E27FC236}">
                <a16:creationId xmlns:a16="http://schemas.microsoft.com/office/drawing/2014/main" id="{644282A3-3C84-41BD-9309-FFCBAFA2FE99}"/>
              </a:ext>
            </a:extLst>
          </p:cNvPr>
          <p:cNvSpPr>
            <a:spLocks noEditPoints="1"/>
          </p:cNvSpPr>
          <p:nvPr/>
        </p:nvSpPr>
        <p:spPr bwMode="auto">
          <a:xfrm>
            <a:off x="5682597" y="5589730"/>
            <a:ext cx="359938" cy="355602"/>
          </a:xfrm>
          <a:custGeom>
            <a:avLst/>
            <a:gdLst>
              <a:gd name="T0" fmla="*/ 100 w 102"/>
              <a:gd name="T1" fmla="*/ 17 h 101"/>
              <a:gd name="T2" fmla="*/ 70 w 102"/>
              <a:gd name="T3" fmla="*/ 17 h 101"/>
              <a:gd name="T4" fmla="*/ 72 w 102"/>
              <a:gd name="T5" fmla="*/ 10 h 101"/>
              <a:gd name="T6" fmla="*/ 62 w 102"/>
              <a:gd name="T7" fmla="*/ 0 h 101"/>
              <a:gd name="T8" fmla="*/ 51 w 102"/>
              <a:gd name="T9" fmla="*/ 10 h 101"/>
              <a:gd name="T10" fmla="*/ 53 w 102"/>
              <a:gd name="T11" fmla="*/ 17 h 101"/>
              <a:gd name="T12" fmla="*/ 48 w 102"/>
              <a:gd name="T13" fmla="*/ 17 h 101"/>
              <a:gd name="T14" fmla="*/ 51 w 102"/>
              <a:gd name="T15" fmla="*/ 10 h 101"/>
              <a:gd name="T16" fmla="*/ 40 w 102"/>
              <a:gd name="T17" fmla="*/ 0 h 101"/>
              <a:gd name="T18" fmla="*/ 30 w 102"/>
              <a:gd name="T19" fmla="*/ 10 h 101"/>
              <a:gd name="T20" fmla="*/ 32 w 102"/>
              <a:gd name="T21" fmla="*/ 17 h 101"/>
              <a:gd name="T22" fmla="*/ 2 w 102"/>
              <a:gd name="T23" fmla="*/ 17 h 101"/>
              <a:gd name="T24" fmla="*/ 0 w 102"/>
              <a:gd name="T25" fmla="*/ 19 h 101"/>
              <a:gd name="T26" fmla="*/ 0 w 102"/>
              <a:gd name="T27" fmla="*/ 49 h 101"/>
              <a:gd name="T28" fmla="*/ 2 w 102"/>
              <a:gd name="T29" fmla="*/ 51 h 101"/>
              <a:gd name="T30" fmla="*/ 9 w 102"/>
              <a:gd name="T31" fmla="*/ 51 h 101"/>
              <a:gd name="T32" fmla="*/ 9 w 102"/>
              <a:gd name="T33" fmla="*/ 99 h 101"/>
              <a:gd name="T34" fmla="*/ 11 w 102"/>
              <a:gd name="T35" fmla="*/ 101 h 101"/>
              <a:gd name="T36" fmla="*/ 91 w 102"/>
              <a:gd name="T37" fmla="*/ 101 h 101"/>
              <a:gd name="T38" fmla="*/ 93 w 102"/>
              <a:gd name="T39" fmla="*/ 99 h 101"/>
              <a:gd name="T40" fmla="*/ 93 w 102"/>
              <a:gd name="T41" fmla="*/ 51 h 101"/>
              <a:gd name="T42" fmla="*/ 100 w 102"/>
              <a:gd name="T43" fmla="*/ 51 h 101"/>
              <a:gd name="T44" fmla="*/ 102 w 102"/>
              <a:gd name="T45" fmla="*/ 49 h 101"/>
              <a:gd name="T46" fmla="*/ 102 w 102"/>
              <a:gd name="T47" fmla="*/ 19 h 101"/>
              <a:gd name="T48" fmla="*/ 100 w 102"/>
              <a:gd name="T49" fmla="*/ 17 h 101"/>
              <a:gd name="T50" fmla="*/ 98 w 102"/>
              <a:gd name="T51" fmla="*/ 47 h 101"/>
              <a:gd name="T52" fmla="*/ 59 w 102"/>
              <a:gd name="T53" fmla="*/ 47 h 101"/>
              <a:gd name="T54" fmla="*/ 59 w 102"/>
              <a:gd name="T55" fmla="*/ 21 h 101"/>
              <a:gd name="T56" fmla="*/ 98 w 102"/>
              <a:gd name="T57" fmla="*/ 21 h 101"/>
              <a:gd name="T58" fmla="*/ 98 w 102"/>
              <a:gd name="T59" fmla="*/ 47 h 101"/>
              <a:gd name="T60" fmla="*/ 47 w 102"/>
              <a:gd name="T61" fmla="*/ 21 h 101"/>
              <a:gd name="T62" fmla="*/ 55 w 102"/>
              <a:gd name="T63" fmla="*/ 21 h 101"/>
              <a:gd name="T64" fmla="*/ 55 w 102"/>
              <a:gd name="T65" fmla="*/ 97 h 101"/>
              <a:gd name="T66" fmla="*/ 47 w 102"/>
              <a:gd name="T67" fmla="*/ 97 h 101"/>
              <a:gd name="T68" fmla="*/ 47 w 102"/>
              <a:gd name="T69" fmla="*/ 21 h 101"/>
              <a:gd name="T70" fmla="*/ 62 w 102"/>
              <a:gd name="T71" fmla="*/ 4 h 101"/>
              <a:gd name="T72" fmla="*/ 68 w 102"/>
              <a:gd name="T73" fmla="*/ 10 h 101"/>
              <a:gd name="T74" fmla="*/ 62 w 102"/>
              <a:gd name="T75" fmla="*/ 17 h 101"/>
              <a:gd name="T76" fmla="*/ 55 w 102"/>
              <a:gd name="T77" fmla="*/ 10 h 101"/>
              <a:gd name="T78" fmla="*/ 62 w 102"/>
              <a:gd name="T79" fmla="*/ 4 h 101"/>
              <a:gd name="T80" fmla="*/ 34 w 102"/>
              <a:gd name="T81" fmla="*/ 10 h 101"/>
              <a:gd name="T82" fmla="*/ 40 w 102"/>
              <a:gd name="T83" fmla="*/ 4 h 101"/>
              <a:gd name="T84" fmla="*/ 47 w 102"/>
              <a:gd name="T85" fmla="*/ 10 h 101"/>
              <a:gd name="T86" fmla="*/ 40 w 102"/>
              <a:gd name="T87" fmla="*/ 17 h 101"/>
              <a:gd name="T88" fmla="*/ 34 w 102"/>
              <a:gd name="T89" fmla="*/ 10 h 101"/>
              <a:gd name="T90" fmla="*/ 43 w 102"/>
              <a:gd name="T91" fmla="*/ 21 h 101"/>
              <a:gd name="T92" fmla="*/ 43 w 102"/>
              <a:gd name="T93" fmla="*/ 47 h 101"/>
              <a:gd name="T94" fmla="*/ 4 w 102"/>
              <a:gd name="T95" fmla="*/ 47 h 101"/>
              <a:gd name="T96" fmla="*/ 4 w 102"/>
              <a:gd name="T97" fmla="*/ 21 h 101"/>
              <a:gd name="T98" fmla="*/ 43 w 102"/>
              <a:gd name="T99" fmla="*/ 21 h 101"/>
              <a:gd name="T100" fmla="*/ 13 w 102"/>
              <a:gd name="T101" fmla="*/ 51 h 101"/>
              <a:gd name="T102" fmla="*/ 43 w 102"/>
              <a:gd name="T103" fmla="*/ 51 h 101"/>
              <a:gd name="T104" fmla="*/ 43 w 102"/>
              <a:gd name="T105" fmla="*/ 97 h 101"/>
              <a:gd name="T106" fmla="*/ 13 w 102"/>
              <a:gd name="T107" fmla="*/ 97 h 101"/>
              <a:gd name="T108" fmla="*/ 13 w 102"/>
              <a:gd name="T109" fmla="*/ 51 h 101"/>
              <a:gd name="T110" fmla="*/ 89 w 102"/>
              <a:gd name="T111" fmla="*/ 97 h 101"/>
              <a:gd name="T112" fmla="*/ 59 w 102"/>
              <a:gd name="T113" fmla="*/ 97 h 101"/>
              <a:gd name="T114" fmla="*/ 59 w 102"/>
              <a:gd name="T115" fmla="*/ 51 h 101"/>
              <a:gd name="T116" fmla="*/ 89 w 102"/>
              <a:gd name="T117" fmla="*/ 51 h 101"/>
              <a:gd name="T118" fmla="*/ 89 w 102"/>
              <a:gd name="T119" fmla="*/ 9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2" h="101">
                <a:moveTo>
                  <a:pt x="100" y="17"/>
                </a:moveTo>
                <a:cubicBezTo>
                  <a:pt x="70" y="17"/>
                  <a:pt x="70" y="17"/>
                  <a:pt x="70" y="17"/>
                </a:cubicBezTo>
                <a:cubicBezTo>
                  <a:pt x="71" y="15"/>
                  <a:pt x="72" y="13"/>
                  <a:pt x="72" y="10"/>
                </a:cubicBezTo>
                <a:cubicBezTo>
                  <a:pt x="72" y="5"/>
                  <a:pt x="67" y="0"/>
                  <a:pt x="62" y="0"/>
                </a:cubicBezTo>
                <a:cubicBezTo>
                  <a:pt x="56" y="0"/>
                  <a:pt x="51" y="5"/>
                  <a:pt x="51" y="10"/>
                </a:cubicBezTo>
                <a:cubicBezTo>
                  <a:pt x="51" y="13"/>
                  <a:pt x="52" y="15"/>
                  <a:pt x="53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50" y="15"/>
                  <a:pt x="51" y="13"/>
                  <a:pt x="51" y="10"/>
                </a:cubicBezTo>
                <a:cubicBezTo>
                  <a:pt x="51" y="5"/>
                  <a:pt x="46" y="0"/>
                  <a:pt x="40" y="0"/>
                </a:cubicBezTo>
                <a:cubicBezTo>
                  <a:pt x="35" y="0"/>
                  <a:pt x="30" y="5"/>
                  <a:pt x="30" y="10"/>
                </a:cubicBezTo>
                <a:cubicBezTo>
                  <a:pt x="30" y="13"/>
                  <a:pt x="31" y="15"/>
                  <a:pt x="3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7"/>
                  <a:pt x="0" y="18"/>
                  <a:pt x="0" y="1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0"/>
                  <a:pt x="1" y="51"/>
                  <a:pt x="2" y="51"/>
                </a:cubicBezTo>
                <a:cubicBezTo>
                  <a:pt x="9" y="51"/>
                  <a:pt x="9" y="51"/>
                  <a:pt x="9" y="51"/>
                </a:cubicBezTo>
                <a:cubicBezTo>
                  <a:pt x="9" y="99"/>
                  <a:pt x="9" y="99"/>
                  <a:pt x="9" y="99"/>
                </a:cubicBezTo>
                <a:cubicBezTo>
                  <a:pt x="9" y="101"/>
                  <a:pt x="10" y="101"/>
                  <a:pt x="11" y="101"/>
                </a:cubicBezTo>
                <a:cubicBezTo>
                  <a:pt x="91" y="101"/>
                  <a:pt x="91" y="101"/>
                  <a:pt x="91" y="101"/>
                </a:cubicBezTo>
                <a:cubicBezTo>
                  <a:pt x="92" y="101"/>
                  <a:pt x="93" y="101"/>
                  <a:pt x="93" y="99"/>
                </a:cubicBezTo>
                <a:cubicBezTo>
                  <a:pt x="93" y="51"/>
                  <a:pt x="93" y="51"/>
                  <a:pt x="93" y="51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101" y="51"/>
                  <a:pt x="102" y="50"/>
                  <a:pt x="102" y="49"/>
                </a:cubicBezTo>
                <a:cubicBezTo>
                  <a:pt x="102" y="19"/>
                  <a:pt x="102" y="19"/>
                  <a:pt x="102" y="19"/>
                </a:cubicBezTo>
                <a:cubicBezTo>
                  <a:pt x="102" y="18"/>
                  <a:pt x="101" y="17"/>
                  <a:pt x="100" y="17"/>
                </a:cubicBezTo>
                <a:close/>
                <a:moveTo>
                  <a:pt x="98" y="47"/>
                </a:moveTo>
                <a:cubicBezTo>
                  <a:pt x="59" y="47"/>
                  <a:pt x="59" y="47"/>
                  <a:pt x="59" y="47"/>
                </a:cubicBezTo>
                <a:cubicBezTo>
                  <a:pt x="59" y="21"/>
                  <a:pt x="59" y="21"/>
                  <a:pt x="59" y="21"/>
                </a:cubicBezTo>
                <a:cubicBezTo>
                  <a:pt x="98" y="21"/>
                  <a:pt x="98" y="21"/>
                  <a:pt x="98" y="21"/>
                </a:cubicBezTo>
                <a:lnTo>
                  <a:pt x="98" y="47"/>
                </a:lnTo>
                <a:close/>
                <a:moveTo>
                  <a:pt x="47" y="21"/>
                </a:moveTo>
                <a:cubicBezTo>
                  <a:pt x="55" y="21"/>
                  <a:pt x="55" y="21"/>
                  <a:pt x="55" y="21"/>
                </a:cubicBezTo>
                <a:cubicBezTo>
                  <a:pt x="55" y="97"/>
                  <a:pt x="55" y="97"/>
                  <a:pt x="55" y="97"/>
                </a:cubicBezTo>
                <a:cubicBezTo>
                  <a:pt x="47" y="97"/>
                  <a:pt x="47" y="97"/>
                  <a:pt x="47" y="97"/>
                </a:cubicBezTo>
                <a:lnTo>
                  <a:pt x="47" y="21"/>
                </a:lnTo>
                <a:close/>
                <a:moveTo>
                  <a:pt x="62" y="4"/>
                </a:moveTo>
                <a:cubicBezTo>
                  <a:pt x="65" y="4"/>
                  <a:pt x="68" y="7"/>
                  <a:pt x="68" y="10"/>
                </a:cubicBezTo>
                <a:cubicBezTo>
                  <a:pt x="68" y="14"/>
                  <a:pt x="65" y="17"/>
                  <a:pt x="62" y="17"/>
                </a:cubicBezTo>
                <a:cubicBezTo>
                  <a:pt x="58" y="17"/>
                  <a:pt x="55" y="14"/>
                  <a:pt x="55" y="10"/>
                </a:cubicBezTo>
                <a:cubicBezTo>
                  <a:pt x="55" y="7"/>
                  <a:pt x="58" y="4"/>
                  <a:pt x="62" y="4"/>
                </a:cubicBezTo>
                <a:close/>
                <a:moveTo>
                  <a:pt x="34" y="10"/>
                </a:moveTo>
                <a:cubicBezTo>
                  <a:pt x="34" y="7"/>
                  <a:pt x="37" y="4"/>
                  <a:pt x="40" y="4"/>
                </a:cubicBezTo>
                <a:cubicBezTo>
                  <a:pt x="44" y="4"/>
                  <a:pt x="47" y="7"/>
                  <a:pt x="47" y="10"/>
                </a:cubicBezTo>
                <a:cubicBezTo>
                  <a:pt x="47" y="14"/>
                  <a:pt x="44" y="17"/>
                  <a:pt x="40" y="17"/>
                </a:cubicBezTo>
                <a:cubicBezTo>
                  <a:pt x="37" y="17"/>
                  <a:pt x="34" y="14"/>
                  <a:pt x="34" y="10"/>
                </a:cubicBezTo>
                <a:close/>
                <a:moveTo>
                  <a:pt x="43" y="21"/>
                </a:moveTo>
                <a:cubicBezTo>
                  <a:pt x="43" y="47"/>
                  <a:pt x="43" y="47"/>
                  <a:pt x="43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21"/>
                  <a:pt x="4" y="21"/>
                  <a:pt x="4" y="21"/>
                </a:cubicBezTo>
                <a:lnTo>
                  <a:pt x="43" y="21"/>
                </a:lnTo>
                <a:close/>
                <a:moveTo>
                  <a:pt x="13" y="51"/>
                </a:moveTo>
                <a:cubicBezTo>
                  <a:pt x="43" y="51"/>
                  <a:pt x="43" y="51"/>
                  <a:pt x="43" y="51"/>
                </a:cubicBezTo>
                <a:cubicBezTo>
                  <a:pt x="43" y="97"/>
                  <a:pt x="43" y="97"/>
                  <a:pt x="43" y="97"/>
                </a:cubicBezTo>
                <a:cubicBezTo>
                  <a:pt x="13" y="97"/>
                  <a:pt x="13" y="97"/>
                  <a:pt x="13" y="97"/>
                </a:cubicBezTo>
                <a:lnTo>
                  <a:pt x="13" y="51"/>
                </a:lnTo>
                <a:close/>
                <a:moveTo>
                  <a:pt x="89" y="97"/>
                </a:moveTo>
                <a:cubicBezTo>
                  <a:pt x="59" y="97"/>
                  <a:pt x="59" y="97"/>
                  <a:pt x="59" y="97"/>
                </a:cubicBezTo>
                <a:cubicBezTo>
                  <a:pt x="59" y="51"/>
                  <a:pt x="59" y="51"/>
                  <a:pt x="59" y="51"/>
                </a:cubicBezTo>
                <a:cubicBezTo>
                  <a:pt x="89" y="51"/>
                  <a:pt x="89" y="51"/>
                  <a:pt x="89" y="51"/>
                </a:cubicBezTo>
                <a:lnTo>
                  <a:pt x="89" y="9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76">
            <a:extLst>
              <a:ext uri="{FF2B5EF4-FFF2-40B4-BE49-F238E27FC236}">
                <a16:creationId xmlns:a16="http://schemas.microsoft.com/office/drawing/2014/main" id="{63FCC180-8F5A-46CB-96A5-49A42D05DA69}"/>
              </a:ext>
            </a:extLst>
          </p:cNvPr>
          <p:cNvSpPr>
            <a:spLocks noEditPoints="1"/>
          </p:cNvSpPr>
          <p:nvPr/>
        </p:nvSpPr>
        <p:spPr bwMode="auto">
          <a:xfrm>
            <a:off x="6335327" y="5592113"/>
            <a:ext cx="381001" cy="350837"/>
          </a:xfrm>
          <a:custGeom>
            <a:avLst/>
            <a:gdLst>
              <a:gd name="T0" fmla="*/ 95 w 98"/>
              <a:gd name="T1" fmla="*/ 37 h 90"/>
              <a:gd name="T2" fmla="*/ 69 w 98"/>
              <a:gd name="T3" fmla="*/ 43 h 90"/>
              <a:gd name="T4" fmla="*/ 10 w 98"/>
              <a:gd name="T5" fmla="*/ 33 h 90"/>
              <a:gd name="T6" fmla="*/ 0 w 98"/>
              <a:gd name="T7" fmla="*/ 80 h 90"/>
              <a:gd name="T8" fmla="*/ 59 w 98"/>
              <a:gd name="T9" fmla="*/ 90 h 90"/>
              <a:gd name="T10" fmla="*/ 69 w 98"/>
              <a:gd name="T11" fmla="*/ 78 h 90"/>
              <a:gd name="T12" fmla="*/ 96 w 98"/>
              <a:gd name="T13" fmla="*/ 86 h 90"/>
              <a:gd name="T14" fmla="*/ 98 w 98"/>
              <a:gd name="T15" fmla="*/ 84 h 90"/>
              <a:gd name="T16" fmla="*/ 97 w 98"/>
              <a:gd name="T17" fmla="*/ 37 h 90"/>
              <a:gd name="T18" fmla="*/ 59 w 98"/>
              <a:gd name="T19" fmla="*/ 86 h 90"/>
              <a:gd name="T20" fmla="*/ 4 w 98"/>
              <a:gd name="T21" fmla="*/ 80 h 90"/>
              <a:gd name="T22" fmla="*/ 10 w 98"/>
              <a:gd name="T23" fmla="*/ 37 h 90"/>
              <a:gd name="T24" fmla="*/ 65 w 98"/>
              <a:gd name="T25" fmla="*/ 43 h 90"/>
              <a:gd name="T26" fmla="*/ 65 w 98"/>
              <a:gd name="T27" fmla="*/ 76 h 90"/>
              <a:gd name="T28" fmla="*/ 94 w 98"/>
              <a:gd name="T29" fmla="*/ 81 h 90"/>
              <a:gd name="T30" fmla="*/ 69 w 98"/>
              <a:gd name="T31" fmla="*/ 49 h 90"/>
              <a:gd name="T32" fmla="*/ 94 w 98"/>
              <a:gd name="T33" fmla="*/ 81 h 90"/>
              <a:gd name="T34" fmla="*/ 4 w 98"/>
              <a:gd name="T35" fmla="*/ 17 h 90"/>
              <a:gd name="T36" fmla="*/ 37 w 98"/>
              <a:gd name="T37" fmla="*/ 17 h 90"/>
              <a:gd name="T38" fmla="*/ 20 w 98"/>
              <a:gd name="T39" fmla="*/ 29 h 90"/>
              <a:gd name="T40" fmla="*/ 20 w 98"/>
              <a:gd name="T41" fmla="*/ 4 h 90"/>
              <a:gd name="T42" fmla="*/ 20 w 98"/>
              <a:gd name="T43" fmla="*/ 29 h 90"/>
              <a:gd name="T44" fmla="*/ 37 w 98"/>
              <a:gd name="T45" fmla="*/ 21 h 90"/>
              <a:gd name="T46" fmla="*/ 61 w 98"/>
              <a:gd name="T47" fmla="*/ 21 h 90"/>
              <a:gd name="T48" fmla="*/ 49 w 98"/>
              <a:gd name="T49" fmla="*/ 29 h 90"/>
              <a:gd name="T50" fmla="*/ 49 w 98"/>
              <a:gd name="T51" fmla="*/ 13 h 90"/>
              <a:gd name="T52" fmla="*/ 49 w 98"/>
              <a:gd name="T53" fmla="*/ 29 h 90"/>
              <a:gd name="T54" fmla="*/ 14 w 98"/>
              <a:gd name="T55" fmla="*/ 66 h 90"/>
              <a:gd name="T56" fmla="*/ 14 w 98"/>
              <a:gd name="T57" fmla="*/ 78 h 90"/>
              <a:gd name="T58" fmla="*/ 61 w 98"/>
              <a:gd name="T59" fmla="*/ 72 h 90"/>
              <a:gd name="T60" fmla="*/ 55 w 98"/>
              <a:gd name="T61" fmla="*/ 74 h 90"/>
              <a:gd name="T62" fmla="*/ 12 w 98"/>
              <a:gd name="T63" fmla="*/ 72 h 90"/>
              <a:gd name="T64" fmla="*/ 55 w 98"/>
              <a:gd name="T65" fmla="*/ 70 h 90"/>
              <a:gd name="T66" fmla="*/ 55 w 98"/>
              <a:gd name="T67" fmla="*/ 74 h 90"/>
              <a:gd name="T68" fmla="*/ 59 w 98"/>
              <a:gd name="T69" fmla="*/ 45 h 90"/>
              <a:gd name="T70" fmla="*/ 49 w 98"/>
              <a:gd name="T71" fmla="*/ 47 h 90"/>
              <a:gd name="T72" fmla="*/ 59 w 98"/>
              <a:gd name="T73" fmla="*/ 4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8" h="90">
                <a:moveTo>
                  <a:pt x="97" y="37"/>
                </a:moveTo>
                <a:cubicBezTo>
                  <a:pt x="96" y="37"/>
                  <a:pt x="96" y="37"/>
                  <a:pt x="95" y="37"/>
                </a:cubicBez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69" y="43"/>
                  <a:pt x="69" y="43"/>
                </a:cubicBezTo>
                <a:cubicBezTo>
                  <a:pt x="69" y="38"/>
                  <a:pt x="65" y="33"/>
                  <a:pt x="59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5" y="33"/>
                  <a:pt x="0" y="38"/>
                  <a:pt x="0" y="43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5"/>
                  <a:pt x="5" y="90"/>
                  <a:pt x="10" y="90"/>
                </a:cubicBezTo>
                <a:cubicBezTo>
                  <a:pt x="59" y="90"/>
                  <a:pt x="59" y="90"/>
                  <a:pt x="59" y="90"/>
                </a:cubicBezTo>
                <a:cubicBezTo>
                  <a:pt x="65" y="90"/>
                  <a:pt x="69" y="85"/>
                  <a:pt x="69" y="80"/>
                </a:cubicBezTo>
                <a:cubicBezTo>
                  <a:pt x="69" y="78"/>
                  <a:pt x="69" y="78"/>
                  <a:pt x="69" y="78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86"/>
                  <a:pt x="95" y="86"/>
                  <a:pt x="96" y="86"/>
                </a:cubicBezTo>
                <a:cubicBezTo>
                  <a:pt x="96" y="86"/>
                  <a:pt x="96" y="86"/>
                  <a:pt x="97" y="85"/>
                </a:cubicBezTo>
                <a:cubicBezTo>
                  <a:pt x="97" y="85"/>
                  <a:pt x="98" y="84"/>
                  <a:pt x="98" y="84"/>
                </a:cubicBezTo>
                <a:cubicBezTo>
                  <a:pt x="98" y="39"/>
                  <a:pt x="98" y="39"/>
                  <a:pt x="98" y="39"/>
                </a:cubicBezTo>
                <a:cubicBezTo>
                  <a:pt x="98" y="38"/>
                  <a:pt x="97" y="38"/>
                  <a:pt x="97" y="37"/>
                </a:cubicBezTo>
                <a:close/>
                <a:moveTo>
                  <a:pt x="65" y="80"/>
                </a:moveTo>
                <a:cubicBezTo>
                  <a:pt x="65" y="83"/>
                  <a:pt x="62" y="86"/>
                  <a:pt x="59" y="86"/>
                </a:cubicBezTo>
                <a:cubicBezTo>
                  <a:pt x="10" y="86"/>
                  <a:pt x="10" y="86"/>
                  <a:pt x="10" y="86"/>
                </a:cubicBezTo>
                <a:cubicBezTo>
                  <a:pt x="7" y="86"/>
                  <a:pt x="4" y="83"/>
                  <a:pt x="4" y="80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40"/>
                  <a:pt x="7" y="37"/>
                  <a:pt x="10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62" y="37"/>
                  <a:pt x="65" y="40"/>
                  <a:pt x="65" y="43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76"/>
                  <a:pt x="65" y="76"/>
                  <a:pt x="65" y="76"/>
                </a:cubicBezTo>
                <a:lnTo>
                  <a:pt x="65" y="80"/>
                </a:lnTo>
                <a:close/>
                <a:moveTo>
                  <a:pt x="94" y="81"/>
                </a:moveTo>
                <a:cubicBezTo>
                  <a:pt x="69" y="74"/>
                  <a:pt x="69" y="74"/>
                  <a:pt x="69" y="74"/>
                </a:cubicBezTo>
                <a:cubicBezTo>
                  <a:pt x="69" y="49"/>
                  <a:pt x="69" y="49"/>
                  <a:pt x="69" y="49"/>
                </a:cubicBezTo>
                <a:cubicBezTo>
                  <a:pt x="94" y="42"/>
                  <a:pt x="94" y="42"/>
                  <a:pt x="94" y="42"/>
                </a:cubicBezTo>
                <a:lnTo>
                  <a:pt x="94" y="81"/>
                </a:lnTo>
                <a:close/>
                <a:moveTo>
                  <a:pt x="20" y="0"/>
                </a:moveTo>
                <a:cubicBezTo>
                  <a:pt x="11" y="0"/>
                  <a:pt x="4" y="8"/>
                  <a:pt x="4" y="17"/>
                </a:cubicBezTo>
                <a:cubicBezTo>
                  <a:pt x="4" y="26"/>
                  <a:pt x="11" y="33"/>
                  <a:pt x="20" y="33"/>
                </a:cubicBezTo>
                <a:cubicBezTo>
                  <a:pt x="29" y="33"/>
                  <a:pt x="37" y="26"/>
                  <a:pt x="37" y="17"/>
                </a:cubicBezTo>
                <a:cubicBezTo>
                  <a:pt x="37" y="8"/>
                  <a:pt x="29" y="0"/>
                  <a:pt x="20" y="0"/>
                </a:cubicBezTo>
                <a:close/>
                <a:moveTo>
                  <a:pt x="20" y="29"/>
                </a:moveTo>
                <a:cubicBezTo>
                  <a:pt x="14" y="29"/>
                  <a:pt x="8" y="23"/>
                  <a:pt x="8" y="17"/>
                </a:cubicBezTo>
                <a:cubicBezTo>
                  <a:pt x="8" y="10"/>
                  <a:pt x="14" y="4"/>
                  <a:pt x="20" y="4"/>
                </a:cubicBezTo>
                <a:cubicBezTo>
                  <a:pt x="27" y="4"/>
                  <a:pt x="33" y="10"/>
                  <a:pt x="33" y="17"/>
                </a:cubicBezTo>
                <a:cubicBezTo>
                  <a:pt x="33" y="23"/>
                  <a:pt x="27" y="29"/>
                  <a:pt x="20" y="29"/>
                </a:cubicBezTo>
                <a:close/>
                <a:moveTo>
                  <a:pt x="49" y="9"/>
                </a:moveTo>
                <a:cubicBezTo>
                  <a:pt x="42" y="9"/>
                  <a:pt x="37" y="14"/>
                  <a:pt x="37" y="21"/>
                </a:cubicBezTo>
                <a:cubicBezTo>
                  <a:pt x="37" y="27"/>
                  <a:pt x="42" y="33"/>
                  <a:pt x="49" y="33"/>
                </a:cubicBezTo>
                <a:cubicBezTo>
                  <a:pt x="55" y="33"/>
                  <a:pt x="61" y="27"/>
                  <a:pt x="61" y="21"/>
                </a:cubicBezTo>
                <a:cubicBezTo>
                  <a:pt x="61" y="14"/>
                  <a:pt x="55" y="9"/>
                  <a:pt x="49" y="9"/>
                </a:cubicBezTo>
                <a:close/>
                <a:moveTo>
                  <a:pt x="49" y="29"/>
                </a:moveTo>
                <a:cubicBezTo>
                  <a:pt x="44" y="29"/>
                  <a:pt x="41" y="25"/>
                  <a:pt x="41" y="21"/>
                </a:cubicBezTo>
                <a:cubicBezTo>
                  <a:pt x="41" y="16"/>
                  <a:pt x="44" y="13"/>
                  <a:pt x="49" y="13"/>
                </a:cubicBezTo>
                <a:cubicBezTo>
                  <a:pt x="53" y="13"/>
                  <a:pt x="57" y="16"/>
                  <a:pt x="57" y="21"/>
                </a:cubicBezTo>
                <a:cubicBezTo>
                  <a:pt x="57" y="25"/>
                  <a:pt x="53" y="29"/>
                  <a:pt x="49" y="29"/>
                </a:cubicBezTo>
                <a:close/>
                <a:moveTo>
                  <a:pt x="55" y="66"/>
                </a:moveTo>
                <a:cubicBezTo>
                  <a:pt x="14" y="66"/>
                  <a:pt x="14" y="66"/>
                  <a:pt x="14" y="66"/>
                </a:cubicBezTo>
                <a:cubicBezTo>
                  <a:pt x="11" y="66"/>
                  <a:pt x="8" y="68"/>
                  <a:pt x="8" y="72"/>
                </a:cubicBezTo>
                <a:cubicBezTo>
                  <a:pt x="8" y="75"/>
                  <a:pt x="11" y="78"/>
                  <a:pt x="14" y="78"/>
                </a:cubicBezTo>
                <a:cubicBezTo>
                  <a:pt x="55" y="78"/>
                  <a:pt x="55" y="78"/>
                  <a:pt x="55" y="78"/>
                </a:cubicBezTo>
                <a:cubicBezTo>
                  <a:pt x="58" y="78"/>
                  <a:pt x="61" y="75"/>
                  <a:pt x="61" y="72"/>
                </a:cubicBezTo>
                <a:cubicBezTo>
                  <a:pt x="61" y="68"/>
                  <a:pt x="58" y="66"/>
                  <a:pt x="55" y="66"/>
                </a:cubicBezTo>
                <a:close/>
                <a:moveTo>
                  <a:pt x="55" y="74"/>
                </a:moveTo>
                <a:cubicBezTo>
                  <a:pt x="14" y="74"/>
                  <a:pt x="14" y="74"/>
                  <a:pt x="14" y="74"/>
                </a:cubicBezTo>
                <a:cubicBezTo>
                  <a:pt x="13" y="74"/>
                  <a:pt x="12" y="73"/>
                  <a:pt x="12" y="72"/>
                </a:cubicBezTo>
                <a:cubicBezTo>
                  <a:pt x="12" y="70"/>
                  <a:pt x="13" y="70"/>
                  <a:pt x="14" y="70"/>
                </a:cubicBezTo>
                <a:cubicBezTo>
                  <a:pt x="55" y="70"/>
                  <a:pt x="55" y="70"/>
                  <a:pt x="55" y="70"/>
                </a:cubicBezTo>
                <a:cubicBezTo>
                  <a:pt x="56" y="70"/>
                  <a:pt x="57" y="70"/>
                  <a:pt x="57" y="72"/>
                </a:cubicBezTo>
                <a:cubicBezTo>
                  <a:pt x="57" y="73"/>
                  <a:pt x="56" y="74"/>
                  <a:pt x="55" y="74"/>
                </a:cubicBezTo>
                <a:close/>
                <a:moveTo>
                  <a:pt x="61" y="47"/>
                </a:moveTo>
                <a:cubicBezTo>
                  <a:pt x="61" y="46"/>
                  <a:pt x="60" y="45"/>
                  <a:pt x="59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5"/>
                  <a:pt x="49" y="46"/>
                  <a:pt x="49" y="47"/>
                </a:cubicBezTo>
                <a:cubicBezTo>
                  <a:pt x="49" y="48"/>
                  <a:pt x="50" y="49"/>
                  <a:pt x="51" y="49"/>
                </a:cubicBezTo>
                <a:cubicBezTo>
                  <a:pt x="59" y="49"/>
                  <a:pt x="59" y="49"/>
                  <a:pt x="59" y="49"/>
                </a:cubicBezTo>
                <a:cubicBezTo>
                  <a:pt x="60" y="49"/>
                  <a:pt x="61" y="48"/>
                  <a:pt x="61" y="4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80">
            <a:extLst>
              <a:ext uri="{FF2B5EF4-FFF2-40B4-BE49-F238E27FC236}">
                <a16:creationId xmlns:a16="http://schemas.microsoft.com/office/drawing/2014/main" id="{6CD6625A-0ED6-4266-BEA2-7CAACAE8DE90}"/>
              </a:ext>
            </a:extLst>
          </p:cNvPr>
          <p:cNvSpPr>
            <a:spLocks noEditPoints="1"/>
          </p:cNvSpPr>
          <p:nvPr/>
        </p:nvSpPr>
        <p:spPr bwMode="auto">
          <a:xfrm>
            <a:off x="5174311" y="4331678"/>
            <a:ext cx="241158" cy="357270"/>
          </a:xfrm>
          <a:custGeom>
            <a:avLst/>
            <a:gdLst>
              <a:gd name="T0" fmla="*/ 33 w 65"/>
              <a:gd name="T1" fmla="*/ 0 h 98"/>
              <a:gd name="T2" fmla="*/ 0 w 65"/>
              <a:gd name="T3" fmla="*/ 33 h 98"/>
              <a:gd name="T4" fmla="*/ 10 w 65"/>
              <a:gd name="T5" fmla="*/ 59 h 98"/>
              <a:gd name="T6" fmla="*/ 16 w 65"/>
              <a:gd name="T7" fmla="*/ 76 h 98"/>
              <a:gd name="T8" fmla="*/ 16 w 65"/>
              <a:gd name="T9" fmla="*/ 88 h 98"/>
              <a:gd name="T10" fmla="*/ 18 w 65"/>
              <a:gd name="T11" fmla="*/ 90 h 98"/>
              <a:gd name="T12" fmla="*/ 20 w 65"/>
              <a:gd name="T13" fmla="*/ 90 h 98"/>
              <a:gd name="T14" fmla="*/ 20 w 65"/>
              <a:gd name="T15" fmla="*/ 92 h 98"/>
              <a:gd name="T16" fmla="*/ 27 w 65"/>
              <a:gd name="T17" fmla="*/ 98 h 98"/>
              <a:gd name="T18" fmla="*/ 39 w 65"/>
              <a:gd name="T19" fmla="*/ 98 h 98"/>
              <a:gd name="T20" fmla="*/ 45 w 65"/>
              <a:gd name="T21" fmla="*/ 92 h 98"/>
              <a:gd name="T22" fmla="*/ 45 w 65"/>
              <a:gd name="T23" fmla="*/ 90 h 98"/>
              <a:gd name="T24" fmla="*/ 47 w 65"/>
              <a:gd name="T25" fmla="*/ 90 h 98"/>
              <a:gd name="T26" fmla="*/ 49 w 65"/>
              <a:gd name="T27" fmla="*/ 88 h 98"/>
              <a:gd name="T28" fmla="*/ 49 w 65"/>
              <a:gd name="T29" fmla="*/ 76 h 98"/>
              <a:gd name="T30" fmla="*/ 56 w 65"/>
              <a:gd name="T31" fmla="*/ 59 h 98"/>
              <a:gd name="T32" fmla="*/ 65 w 65"/>
              <a:gd name="T33" fmla="*/ 33 h 98"/>
              <a:gd name="T34" fmla="*/ 33 w 65"/>
              <a:gd name="T35" fmla="*/ 0 h 98"/>
              <a:gd name="T36" fmla="*/ 41 w 65"/>
              <a:gd name="T37" fmla="*/ 92 h 98"/>
              <a:gd name="T38" fmla="*/ 39 w 65"/>
              <a:gd name="T39" fmla="*/ 94 h 98"/>
              <a:gd name="T40" fmla="*/ 27 w 65"/>
              <a:gd name="T41" fmla="*/ 94 h 98"/>
              <a:gd name="T42" fmla="*/ 24 w 65"/>
              <a:gd name="T43" fmla="*/ 92 h 98"/>
              <a:gd name="T44" fmla="*/ 24 w 65"/>
              <a:gd name="T45" fmla="*/ 90 h 98"/>
              <a:gd name="T46" fmla="*/ 41 w 65"/>
              <a:gd name="T47" fmla="*/ 90 h 98"/>
              <a:gd name="T48" fmla="*/ 41 w 65"/>
              <a:gd name="T49" fmla="*/ 92 h 98"/>
              <a:gd name="T50" fmla="*/ 45 w 65"/>
              <a:gd name="T51" fmla="*/ 86 h 98"/>
              <a:gd name="T52" fmla="*/ 20 w 65"/>
              <a:gd name="T53" fmla="*/ 86 h 98"/>
              <a:gd name="T54" fmla="*/ 20 w 65"/>
              <a:gd name="T55" fmla="*/ 76 h 98"/>
              <a:gd name="T56" fmla="*/ 20 w 65"/>
              <a:gd name="T57" fmla="*/ 74 h 98"/>
              <a:gd name="T58" fmla="*/ 45 w 65"/>
              <a:gd name="T59" fmla="*/ 74 h 98"/>
              <a:gd name="T60" fmla="*/ 45 w 65"/>
              <a:gd name="T61" fmla="*/ 76 h 98"/>
              <a:gd name="T62" fmla="*/ 45 w 65"/>
              <a:gd name="T63" fmla="*/ 86 h 98"/>
              <a:gd name="T64" fmla="*/ 52 w 65"/>
              <a:gd name="T65" fmla="*/ 57 h 98"/>
              <a:gd name="T66" fmla="*/ 46 w 65"/>
              <a:gd name="T67" fmla="*/ 70 h 98"/>
              <a:gd name="T68" fmla="*/ 19 w 65"/>
              <a:gd name="T69" fmla="*/ 70 h 98"/>
              <a:gd name="T70" fmla="*/ 13 w 65"/>
              <a:gd name="T71" fmla="*/ 57 h 98"/>
              <a:gd name="T72" fmla="*/ 4 w 65"/>
              <a:gd name="T73" fmla="*/ 33 h 98"/>
              <a:gd name="T74" fmla="*/ 33 w 65"/>
              <a:gd name="T75" fmla="*/ 4 h 98"/>
              <a:gd name="T76" fmla="*/ 61 w 65"/>
              <a:gd name="T77" fmla="*/ 33 h 98"/>
              <a:gd name="T78" fmla="*/ 52 w 65"/>
              <a:gd name="T79" fmla="*/ 57 h 98"/>
              <a:gd name="T80" fmla="*/ 23 w 65"/>
              <a:gd name="T81" fmla="*/ 53 h 98"/>
              <a:gd name="T82" fmla="*/ 24 w 65"/>
              <a:gd name="T83" fmla="*/ 50 h 98"/>
              <a:gd name="T84" fmla="*/ 23 w 65"/>
              <a:gd name="T85" fmla="*/ 48 h 98"/>
              <a:gd name="T86" fmla="*/ 16 w 65"/>
              <a:gd name="T87" fmla="*/ 33 h 98"/>
              <a:gd name="T88" fmla="*/ 31 w 65"/>
              <a:gd name="T89" fmla="*/ 17 h 98"/>
              <a:gd name="T90" fmla="*/ 33 w 65"/>
              <a:gd name="T91" fmla="*/ 14 h 98"/>
              <a:gd name="T92" fmla="*/ 30 w 65"/>
              <a:gd name="T93" fmla="*/ 13 h 98"/>
              <a:gd name="T94" fmla="*/ 12 w 65"/>
              <a:gd name="T95" fmla="*/ 33 h 98"/>
              <a:gd name="T96" fmla="*/ 19 w 65"/>
              <a:gd name="T97" fmla="*/ 50 h 98"/>
              <a:gd name="T98" fmla="*/ 21 w 65"/>
              <a:gd name="T99" fmla="*/ 52 h 98"/>
              <a:gd name="T100" fmla="*/ 22 w 65"/>
              <a:gd name="T101" fmla="*/ 53 h 98"/>
              <a:gd name="T102" fmla="*/ 23 w 65"/>
              <a:gd name="T103" fmla="*/ 53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5" h="98">
                <a:moveTo>
                  <a:pt x="33" y="0"/>
                </a:moveTo>
                <a:cubicBezTo>
                  <a:pt x="15" y="0"/>
                  <a:pt x="0" y="15"/>
                  <a:pt x="0" y="33"/>
                </a:cubicBezTo>
                <a:cubicBezTo>
                  <a:pt x="0" y="43"/>
                  <a:pt x="5" y="51"/>
                  <a:pt x="10" y="59"/>
                </a:cubicBezTo>
                <a:cubicBezTo>
                  <a:pt x="13" y="65"/>
                  <a:pt x="16" y="71"/>
                  <a:pt x="16" y="76"/>
                </a:cubicBezTo>
                <a:cubicBezTo>
                  <a:pt x="16" y="88"/>
                  <a:pt x="16" y="88"/>
                  <a:pt x="16" y="88"/>
                </a:cubicBezTo>
                <a:cubicBezTo>
                  <a:pt x="16" y="89"/>
                  <a:pt x="17" y="90"/>
                  <a:pt x="18" y="90"/>
                </a:cubicBezTo>
                <a:cubicBezTo>
                  <a:pt x="20" y="90"/>
                  <a:pt x="20" y="90"/>
                  <a:pt x="20" y="90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5"/>
                  <a:pt x="23" y="98"/>
                  <a:pt x="27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42" y="98"/>
                  <a:pt x="45" y="95"/>
                  <a:pt x="45" y="92"/>
                </a:cubicBezTo>
                <a:cubicBezTo>
                  <a:pt x="45" y="90"/>
                  <a:pt x="45" y="90"/>
                  <a:pt x="45" y="90"/>
                </a:cubicBezTo>
                <a:cubicBezTo>
                  <a:pt x="47" y="90"/>
                  <a:pt x="47" y="90"/>
                  <a:pt x="47" y="90"/>
                </a:cubicBezTo>
                <a:cubicBezTo>
                  <a:pt x="48" y="90"/>
                  <a:pt x="49" y="89"/>
                  <a:pt x="49" y="88"/>
                </a:cubicBezTo>
                <a:cubicBezTo>
                  <a:pt x="49" y="76"/>
                  <a:pt x="49" y="76"/>
                  <a:pt x="49" y="76"/>
                </a:cubicBezTo>
                <a:cubicBezTo>
                  <a:pt x="49" y="71"/>
                  <a:pt x="52" y="65"/>
                  <a:pt x="56" y="59"/>
                </a:cubicBezTo>
                <a:cubicBezTo>
                  <a:pt x="60" y="51"/>
                  <a:pt x="65" y="43"/>
                  <a:pt x="65" y="33"/>
                </a:cubicBezTo>
                <a:cubicBezTo>
                  <a:pt x="65" y="15"/>
                  <a:pt x="51" y="0"/>
                  <a:pt x="33" y="0"/>
                </a:cubicBezTo>
                <a:close/>
                <a:moveTo>
                  <a:pt x="41" y="92"/>
                </a:moveTo>
                <a:cubicBezTo>
                  <a:pt x="41" y="93"/>
                  <a:pt x="40" y="94"/>
                  <a:pt x="39" y="94"/>
                </a:cubicBezTo>
                <a:cubicBezTo>
                  <a:pt x="27" y="94"/>
                  <a:pt x="27" y="94"/>
                  <a:pt x="27" y="94"/>
                </a:cubicBezTo>
                <a:cubicBezTo>
                  <a:pt x="25" y="94"/>
                  <a:pt x="24" y="93"/>
                  <a:pt x="24" y="92"/>
                </a:cubicBezTo>
                <a:cubicBezTo>
                  <a:pt x="24" y="90"/>
                  <a:pt x="24" y="90"/>
                  <a:pt x="24" y="90"/>
                </a:cubicBezTo>
                <a:cubicBezTo>
                  <a:pt x="41" y="90"/>
                  <a:pt x="41" y="90"/>
                  <a:pt x="41" y="90"/>
                </a:cubicBezTo>
                <a:lnTo>
                  <a:pt x="41" y="92"/>
                </a:lnTo>
                <a:close/>
                <a:moveTo>
                  <a:pt x="45" y="86"/>
                </a:moveTo>
                <a:cubicBezTo>
                  <a:pt x="20" y="86"/>
                  <a:pt x="20" y="86"/>
                  <a:pt x="20" y="8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5"/>
                  <a:pt x="20" y="74"/>
                  <a:pt x="20" y="74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74"/>
                  <a:pt x="45" y="75"/>
                  <a:pt x="45" y="76"/>
                </a:cubicBezTo>
                <a:lnTo>
                  <a:pt x="45" y="86"/>
                </a:lnTo>
                <a:close/>
                <a:moveTo>
                  <a:pt x="52" y="57"/>
                </a:moveTo>
                <a:cubicBezTo>
                  <a:pt x="50" y="61"/>
                  <a:pt x="47" y="65"/>
                  <a:pt x="46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8" y="65"/>
                  <a:pt x="16" y="61"/>
                  <a:pt x="13" y="57"/>
                </a:cubicBezTo>
                <a:cubicBezTo>
                  <a:pt x="9" y="49"/>
                  <a:pt x="4" y="42"/>
                  <a:pt x="4" y="33"/>
                </a:cubicBezTo>
                <a:cubicBezTo>
                  <a:pt x="4" y="17"/>
                  <a:pt x="17" y="4"/>
                  <a:pt x="33" y="4"/>
                </a:cubicBezTo>
                <a:cubicBezTo>
                  <a:pt x="48" y="4"/>
                  <a:pt x="61" y="17"/>
                  <a:pt x="61" y="33"/>
                </a:cubicBezTo>
                <a:cubicBezTo>
                  <a:pt x="61" y="42"/>
                  <a:pt x="57" y="49"/>
                  <a:pt x="52" y="57"/>
                </a:cubicBezTo>
                <a:close/>
                <a:moveTo>
                  <a:pt x="23" y="53"/>
                </a:moveTo>
                <a:cubicBezTo>
                  <a:pt x="24" y="52"/>
                  <a:pt x="25" y="51"/>
                  <a:pt x="24" y="50"/>
                </a:cubicBezTo>
                <a:cubicBezTo>
                  <a:pt x="23" y="48"/>
                  <a:pt x="23" y="48"/>
                  <a:pt x="23" y="48"/>
                </a:cubicBezTo>
                <a:cubicBezTo>
                  <a:pt x="20" y="43"/>
                  <a:pt x="16" y="37"/>
                  <a:pt x="16" y="33"/>
                </a:cubicBezTo>
                <a:cubicBezTo>
                  <a:pt x="16" y="24"/>
                  <a:pt x="22" y="18"/>
                  <a:pt x="31" y="17"/>
                </a:cubicBezTo>
                <a:cubicBezTo>
                  <a:pt x="32" y="17"/>
                  <a:pt x="33" y="16"/>
                  <a:pt x="33" y="14"/>
                </a:cubicBezTo>
                <a:cubicBezTo>
                  <a:pt x="33" y="13"/>
                  <a:pt x="32" y="13"/>
                  <a:pt x="30" y="13"/>
                </a:cubicBezTo>
                <a:cubicBezTo>
                  <a:pt x="20" y="14"/>
                  <a:pt x="12" y="22"/>
                  <a:pt x="12" y="33"/>
                </a:cubicBezTo>
                <a:cubicBezTo>
                  <a:pt x="12" y="38"/>
                  <a:pt x="16" y="44"/>
                  <a:pt x="19" y="50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53"/>
                  <a:pt x="22" y="53"/>
                  <a:pt x="22" y="53"/>
                </a:cubicBezTo>
                <a:cubicBezTo>
                  <a:pt x="23" y="53"/>
                  <a:pt x="23" y="53"/>
                  <a:pt x="23" y="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84">
            <a:extLst>
              <a:ext uri="{FF2B5EF4-FFF2-40B4-BE49-F238E27FC236}">
                <a16:creationId xmlns:a16="http://schemas.microsoft.com/office/drawing/2014/main" id="{2B51E0D9-700F-429A-8AAB-64851149620F}"/>
              </a:ext>
            </a:extLst>
          </p:cNvPr>
          <p:cNvSpPr>
            <a:spLocks noEditPoints="1"/>
          </p:cNvSpPr>
          <p:nvPr/>
        </p:nvSpPr>
        <p:spPr bwMode="auto">
          <a:xfrm>
            <a:off x="7727507" y="3677824"/>
            <a:ext cx="369794" cy="366713"/>
          </a:xfrm>
          <a:custGeom>
            <a:avLst/>
            <a:gdLst>
              <a:gd name="T0" fmla="*/ 32 w 98"/>
              <a:gd name="T1" fmla="*/ 69 h 98"/>
              <a:gd name="T2" fmla="*/ 65 w 98"/>
              <a:gd name="T3" fmla="*/ 69 h 98"/>
              <a:gd name="T4" fmla="*/ 49 w 98"/>
              <a:gd name="T5" fmla="*/ 57 h 98"/>
              <a:gd name="T6" fmla="*/ 49 w 98"/>
              <a:gd name="T7" fmla="*/ 81 h 98"/>
              <a:gd name="T8" fmla="*/ 49 w 98"/>
              <a:gd name="T9" fmla="*/ 57 h 98"/>
              <a:gd name="T10" fmla="*/ 90 w 98"/>
              <a:gd name="T11" fmla="*/ 14 h 98"/>
              <a:gd name="T12" fmla="*/ 88 w 98"/>
              <a:gd name="T13" fmla="*/ 2 h 98"/>
              <a:gd name="T14" fmla="*/ 86 w 98"/>
              <a:gd name="T15" fmla="*/ 0 h 98"/>
              <a:gd name="T16" fmla="*/ 74 w 98"/>
              <a:gd name="T17" fmla="*/ 2 h 98"/>
              <a:gd name="T18" fmla="*/ 1 w 98"/>
              <a:gd name="T19" fmla="*/ 16 h 98"/>
              <a:gd name="T20" fmla="*/ 4 w 98"/>
              <a:gd name="T21" fmla="*/ 43 h 98"/>
              <a:gd name="T22" fmla="*/ 6 w 98"/>
              <a:gd name="T23" fmla="*/ 98 h 98"/>
              <a:gd name="T24" fmla="*/ 93 w 98"/>
              <a:gd name="T25" fmla="*/ 96 h 98"/>
              <a:gd name="T26" fmla="*/ 96 w 98"/>
              <a:gd name="T27" fmla="*/ 57 h 98"/>
              <a:gd name="T28" fmla="*/ 90 w 98"/>
              <a:gd name="T29" fmla="*/ 14 h 98"/>
              <a:gd name="T30" fmla="*/ 20 w 98"/>
              <a:gd name="T31" fmla="*/ 94 h 98"/>
              <a:gd name="T32" fmla="*/ 8 w 98"/>
              <a:gd name="T33" fmla="*/ 57 h 98"/>
              <a:gd name="T34" fmla="*/ 77 w 98"/>
              <a:gd name="T35" fmla="*/ 45 h 98"/>
              <a:gd name="T36" fmla="*/ 89 w 98"/>
              <a:gd name="T37" fmla="*/ 82 h 98"/>
              <a:gd name="T38" fmla="*/ 78 w 98"/>
              <a:gd name="T39" fmla="*/ 14 h 98"/>
              <a:gd name="T40" fmla="*/ 86 w 98"/>
              <a:gd name="T41" fmla="*/ 17 h 98"/>
              <a:gd name="T42" fmla="*/ 65 w 98"/>
              <a:gd name="T43" fmla="*/ 41 h 98"/>
              <a:gd name="T44" fmla="*/ 49 w 98"/>
              <a:gd name="T45" fmla="*/ 24 h 98"/>
              <a:gd name="T46" fmla="*/ 32 w 98"/>
              <a:gd name="T47" fmla="*/ 41 h 98"/>
              <a:gd name="T48" fmla="*/ 6 w 98"/>
              <a:gd name="T49" fmla="*/ 32 h 98"/>
              <a:gd name="T50" fmla="*/ 73 w 98"/>
              <a:gd name="T51" fmla="*/ 7 h 98"/>
              <a:gd name="T52" fmla="*/ 89 w 98"/>
              <a:gd name="T53" fmla="*/ 53 h 98"/>
              <a:gd name="T54" fmla="*/ 89 w 98"/>
              <a:gd name="T55" fmla="*/ 45 h 98"/>
              <a:gd name="T56" fmla="*/ 61 w 98"/>
              <a:gd name="T57" fmla="*/ 41 h 98"/>
              <a:gd name="T58" fmla="*/ 36 w 98"/>
              <a:gd name="T59" fmla="*/ 41 h 98"/>
              <a:gd name="T60" fmla="*/ 61 w 98"/>
              <a:gd name="T61" fmla="*/ 41 h 98"/>
              <a:gd name="T62" fmla="*/ 16 w 98"/>
              <a:gd name="T63" fmla="*/ 45 h 98"/>
              <a:gd name="T64" fmla="*/ 8 w 98"/>
              <a:gd name="T65" fmla="*/ 45 h 98"/>
              <a:gd name="T66" fmla="*/ 86 w 98"/>
              <a:gd name="T67" fmla="*/ 13 h 98"/>
              <a:gd name="T68" fmla="*/ 76 w 98"/>
              <a:gd name="T69" fmla="*/ 6 h 98"/>
              <a:gd name="T70" fmla="*/ 86 w 98"/>
              <a:gd name="T71" fmla="*/ 13 h 98"/>
              <a:gd name="T72" fmla="*/ 5 w 98"/>
              <a:gd name="T73" fmla="*/ 28 h 98"/>
              <a:gd name="T74" fmla="*/ 12 w 98"/>
              <a:gd name="T75" fmla="*/ 18 h 98"/>
              <a:gd name="T76" fmla="*/ 16 w 98"/>
              <a:gd name="T77" fmla="*/ 94 h 98"/>
              <a:gd name="T78" fmla="*/ 8 w 98"/>
              <a:gd name="T79" fmla="*/ 86 h 98"/>
              <a:gd name="T80" fmla="*/ 89 w 98"/>
              <a:gd name="T81" fmla="*/ 86 h 98"/>
              <a:gd name="T82" fmla="*/ 81 w 98"/>
              <a:gd name="T83" fmla="*/ 9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8" h="98">
                <a:moveTo>
                  <a:pt x="49" y="85"/>
                </a:moveTo>
                <a:cubicBezTo>
                  <a:pt x="40" y="85"/>
                  <a:pt x="32" y="78"/>
                  <a:pt x="32" y="69"/>
                </a:cubicBezTo>
                <a:cubicBezTo>
                  <a:pt x="32" y="60"/>
                  <a:pt x="40" y="53"/>
                  <a:pt x="49" y="53"/>
                </a:cubicBezTo>
                <a:cubicBezTo>
                  <a:pt x="58" y="53"/>
                  <a:pt x="65" y="60"/>
                  <a:pt x="65" y="69"/>
                </a:cubicBezTo>
                <a:cubicBezTo>
                  <a:pt x="65" y="78"/>
                  <a:pt x="58" y="85"/>
                  <a:pt x="49" y="85"/>
                </a:cubicBezTo>
                <a:close/>
                <a:moveTo>
                  <a:pt x="49" y="57"/>
                </a:moveTo>
                <a:cubicBezTo>
                  <a:pt x="42" y="57"/>
                  <a:pt x="36" y="62"/>
                  <a:pt x="36" y="69"/>
                </a:cubicBezTo>
                <a:cubicBezTo>
                  <a:pt x="36" y="76"/>
                  <a:pt x="42" y="81"/>
                  <a:pt x="49" y="81"/>
                </a:cubicBezTo>
                <a:cubicBezTo>
                  <a:pt x="55" y="81"/>
                  <a:pt x="61" y="76"/>
                  <a:pt x="61" y="69"/>
                </a:cubicBezTo>
                <a:cubicBezTo>
                  <a:pt x="61" y="62"/>
                  <a:pt x="55" y="57"/>
                  <a:pt x="49" y="57"/>
                </a:cubicBezTo>
                <a:close/>
                <a:moveTo>
                  <a:pt x="90" y="14"/>
                </a:moveTo>
                <a:cubicBezTo>
                  <a:pt x="90" y="14"/>
                  <a:pt x="90" y="14"/>
                  <a:pt x="90" y="14"/>
                </a:cubicBezTo>
                <a:cubicBezTo>
                  <a:pt x="90" y="14"/>
                  <a:pt x="90" y="14"/>
                  <a:pt x="90" y="14"/>
                </a:cubicBezTo>
                <a:cubicBezTo>
                  <a:pt x="88" y="2"/>
                  <a:pt x="88" y="2"/>
                  <a:pt x="88" y="2"/>
                </a:cubicBezTo>
                <a:cubicBezTo>
                  <a:pt x="88" y="1"/>
                  <a:pt x="88" y="1"/>
                  <a:pt x="87" y="0"/>
                </a:cubicBezTo>
                <a:cubicBezTo>
                  <a:pt x="87" y="0"/>
                  <a:pt x="86" y="0"/>
                  <a:pt x="86" y="0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2"/>
                  <a:pt x="74" y="2"/>
                  <a:pt x="74" y="2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16"/>
                  <a:pt x="0" y="17"/>
                  <a:pt x="0" y="18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96"/>
                  <a:pt x="4" y="96"/>
                  <a:pt x="4" y="96"/>
                </a:cubicBezTo>
                <a:cubicBezTo>
                  <a:pt x="4" y="97"/>
                  <a:pt x="5" y="98"/>
                  <a:pt x="6" y="98"/>
                </a:cubicBezTo>
                <a:cubicBezTo>
                  <a:pt x="91" y="98"/>
                  <a:pt x="91" y="98"/>
                  <a:pt x="91" y="98"/>
                </a:cubicBezTo>
                <a:cubicBezTo>
                  <a:pt x="92" y="98"/>
                  <a:pt x="93" y="97"/>
                  <a:pt x="93" y="96"/>
                </a:cubicBezTo>
                <a:cubicBezTo>
                  <a:pt x="93" y="58"/>
                  <a:pt x="93" y="58"/>
                  <a:pt x="93" y="58"/>
                </a:cubicBezTo>
                <a:cubicBezTo>
                  <a:pt x="96" y="57"/>
                  <a:pt x="96" y="57"/>
                  <a:pt x="96" y="57"/>
                </a:cubicBezTo>
                <a:cubicBezTo>
                  <a:pt x="97" y="57"/>
                  <a:pt x="98" y="56"/>
                  <a:pt x="97" y="55"/>
                </a:cubicBezTo>
                <a:lnTo>
                  <a:pt x="90" y="14"/>
                </a:lnTo>
                <a:close/>
                <a:moveTo>
                  <a:pt x="77" y="94"/>
                </a:moveTo>
                <a:cubicBezTo>
                  <a:pt x="20" y="94"/>
                  <a:pt x="20" y="94"/>
                  <a:pt x="20" y="94"/>
                </a:cubicBezTo>
                <a:cubicBezTo>
                  <a:pt x="19" y="87"/>
                  <a:pt x="14" y="83"/>
                  <a:pt x="8" y="82"/>
                </a:cubicBezTo>
                <a:cubicBezTo>
                  <a:pt x="8" y="57"/>
                  <a:pt x="8" y="57"/>
                  <a:pt x="8" y="57"/>
                </a:cubicBezTo>
                <a:cubicBezTo>
                  <a:pt x="14" y="56"/>
                  <a:pt x="19" y="51"/>
                  <a:pt x="20" y="45"/>
                </a:cubicBezTo>
                <a:cubicBezTo>
                  <a:pt x="77" y="45"/>
                  <a:pt x="77" y="45"/>
                  <a:pt x="77" y="45"/>
                </a:cubicBezTo>
                <a:cubicBezTo>
                  <a:pt x="78" y="51"/>
                  <a:pt x="83" y="56"/>
                  <a:pt x="89" y="57"/>
                </a:cubicBezTo>
                <a:cubicBezTo>
                  <a:pt x="89" y="82"/>
                  <a:pt x="89" y="82"/>
                  <a:pt x="89" y="82"/>
                </a:cubicBezTo>
                <a:cubicBezTo>
                  <a:pt x="83" y="83"/>
                  <a:pt x="78" y="87"/>
                  <a:pt x="77" y="94"/>
                </a:cubicBezTo>
                <a:close/>
                <a:moveTo>
                  <a:pt x="78" y="14"/>
                </a:moveTo>
                <a:cubicBezTo>
                  <a:pt x="80" y="16"/>
                  <a:pt x="83" y="17"/>
                  <a:pt x="86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91" y="41"/>
                  <a:pt x="91" y="41"/>
                  <a:pt x="91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32"/>
                  <a:pt x="58" y="24"/>
                  <a:pt x="49" y="24"/>
                </a:cubicBezTo>
                <a:cubicBezTo>
                  <a:pt x="40" y="24"/>
                  <a:pt x="32" y="32"/>
                  <a:pt x="32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6" y="32"/>
                  <a:pt x="6" y="32"/>
                  <a:pt x="6" y="32"/>
                </a:cubicBezTo>
                <a:cubicBezTo>
                  <a:pt x="12" y="30"/>
                  <a:pt x="16" y="24"/>
                  <a:pt x="16" y="17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10"/>
                  <a:pt x="75" y="12"/>
                  <a:pt x="78" y="14"/>
                </a:cubicBezTo>
                <a:close/>
                <a:moveTo>
                  <a:pt x="89" y="53"/>
                </a:moveTo>
                <a:cubicBezTo>
                  <a:pt x="85" y="52"/>
                  <a:pt x="82" y="49"/>
                  <a:pt x="81" y="45"/>
                </a:cubicBezTo>
                <a:cubicBezTo>
                  <a:pt x="89" y="45"/>
                  <a:pt x="89" y="45"/>
                  <a:pt x="89" y="45"/>
                </a:cubicBezTo>
                <a:lnTo>
                  <a:pt x="89" y="53"/>
                </a:lnTo>
                <a:close/>
                <a:moveTo>
                  <a:pt x="61" y="41"/>
                </a:moveTo>
                <a:cubicBezTo>
                  <a:pt x="36" y="41"/>
                  <a:pt x="36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34"/>
                  <a:pt x="42" y="28"/>
                  <a:pt x="49" y="28"/>
                </a:cubicBezTo>
                <a:cubicBezTo>
                  <a:pt x="55" y="28"/>
                  <a:pt x="61" y="34"/>
                  <a:pt x="61" y="41"/>
                </a:cubicBezTo>
                <a:cubicBezTo>
                  <a:pt x="61" y="41"/>
                  <a:pt x="61" y="41"/>
                  <a:pt x="61" y="41"/>
                </a:cubicBezTo>
                <a:close/>
                <a:moveTo>
                  <a:pt x="16" y="45"/>
                </a:moveTo>
                <a:cubicBezTo>
                  <a:pt x="15" y="49"/>
                  <a:pt x="12" y="52"/>
                  <a:pt x="8" y="53"/>
                </a:cubicBezTo>
                <a:cubicBezTo>
                  <a:pt x="8" y="45"/>
                  <a:pt x="8" y="45"/>
                  <a:pt x="8" y="45"/>
                </a:cubicBezTo>
                <a:lnTo>
                  <a:pt x="16" y="45"/>
                </a:lnTo>
                <a:close/>
                <a:moveTo>
                  <a:pt x="86" y="13"/>
                </a:moveTo>
                <a:cubicBezTo>
                  <a:pt x="84" y="13"/>
                  <a:pt x="82" y="12"/>
                  <a:pt x="80" y="11"/>
                </a:cubicBezTo>
                <a:cubicBezTo>
                  <a:pt x="79" y="10"/>
                  <a:pt x="77" y="8"/>
                  <a:pt x="76" y="6"/>
                </a:cubicBezTo>
                <a:cubicBezTo>
                  <a:pt x="84" y="4"/>
                  <a:pt x="84" y="4"/>
                  <a:pt x="84" y="4"/>
                </a:cubicBezTo>
                <a:lnTo>
                  <a:pt x="86" y="13"/>
                </a:lnTo>
                <a:close/>
                <a:moveTo>
                  <a:pt x="12" y="18"/>
                </a:moveTo>
                <a:cubicBezTo>
                  <a:pt x="12" y="22"/>
                  <a:pt x="9" y="26"/>
                  <a:pt x="5" y="28"/>
                </a:cubicBezTo>
                <a:cubicBezTo>
                  <a:pt x="4" y="19"/>
                  <a:pt x="4" y="19"/>
                  <a:pt x="4" y="19"/>
                </a:cubicBezTo>
                <a:lnTo>
                  <a:pt x="12" y="18"/>
                </a:lnTo>
                <a:close/>
                <a:moveTo>
                  <a:pt x="8" y="86"/>
                </a:moveTo>
                <a:cubicBezTo>
                  <a:pt x="12" y="86"/>
                  <a:pt x="15" y="90"/>
                  <a:pt x="16" y="94"/>
                </a:cubicBezTo>
                <a:cubicBezTo>
                  <a:pt x="8" y="94"/>
                  <a:pt x="8" y="94"/>
                  <a:pt x="8" y="94"/>
                </a:cubicBezTo>
                <a:lnTo>
                  <a:pt x="8" y="86"/>
                </a:lnTo>
                <a:close/>
                <a:moveTo>
                  <a:pt x="81" y="94"/>
                </a:moveTo>
                <a:cubicBezTo>
                  <a:pt x="82" y="90"/>
                  <a:pt x="85" y="86"/>
                  <a:pt x="89" y="86"/>
                </a:cubicBezTo>
                <a:cubicBezTo>
                  <a:pt x="89" y="94"/>
                  <a:pt x="89" y="94"/>
                  <a:pt x="89" y="94"/>
                </a:cubicBezTo>
                <a:lnTo>
                  <a:pt x="81" y="9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88">
            <a:extLst>
              <a:ext uri="{FF2B5EF4-FFF2-40B4-BE49-F238E27FC236}">
                <a16:creationId xmlns:a16="http://schemas.microsoft.com/office/drawing/2014/main" id="{1ACCE52D-28B4-4AAC-A869-5AD5DF3A1E26}"/>
              </a:ext>
            </a:extLst>
          </p:cNvPr>
          <p:cNvSpPr>
            <a:spLocks noEditPoints="1"/>
          </p:cNvSpPr>
          <p:nvPr/>
        </p:nvSpPr>
        <p:spPr bwMode="auto">
          <a:xfrm>
            <a:off x="8353529" y="5592906"/>
            <a:ext cx="376238" cy="349250"/>
          </a:xfrm>
          <a:custGeom>
            <a:avLst/>
            <a:gdLst>
              <a:gd name="T0" fmla="*/ 75 w 97"/>
              <a:gd name="T1" fmla="*/ 26 h 90"/>
              <a:gd name="T2" fmla="*/ 53 w 97"/>
              <a:gd name="T3" fmla="*/ 24 h 90"/>
              <a:gd name="T4" fmla="*/ 51 w 97"/>
              <a:gd name="T5" fmla="*/ 47 h 90"/>
              <a:gd name="T6" fmla="*/ 63 w 97"/>
              <a:gd name="T7" fmla="*/ 49 h 90"/>
              <a:gd name="T8" fmla="*/ 51 w 97"/>
              <a:gd name="T9" fmla="*/ 61 h 90"/>
              <a:gd name="T10" fmla="*/ 53 w 97"/>
              <a:gd name="T11" fmla="*/ 69 h 90"/>
              <a:gd name="T12" fmla="*/ 67 w 97"/>
              <a:gd name="T13" fmla="*/ 47 h 90"/>
              <a:gd name="T14" fmla="*/ 55 w 97"/>
              <a:gd name="T15" fmla="*/ 45 h 90"/>
              <a:gd name="T16" fmla="*/ 71 w 97"/>
              <a:gd name="T17" fmla="*/ 28 h 90"/>
              <a:gd name="T18" fmla="*/ 55 w 97"/>
              <a:gd name="T19" fmla="*/ 65 h 90"/>
              <a:gd name="T20" fmla="*/ 67 w 97"/>
              <a:gd name="T21" fmla="*/ 47 h 90"/>
              <a:gd name="T22" fmla="*/ 47 w 97"/>
              <a:gd name="T23" fmla="*/ 26 h 90"/>
              <a:gd name="T24" fmla="*/ 24 w 97"/>
              <a:gd name="T25" fmla="*/ 24 h 90"/>
              <a:gd name="T26" fmla="*/ 22 w 97"/>
              <a:gd name="T27" fmla="*/ 47 h 90"/>
              <a:gd name="T28" fmla="*/ 35 w 97"/>
              <a:gd name="T29" fmla="*/ 49 h 90"/>
              <a:gd name="T30" fmla="*/ 22 w 97"/>
              <a:gd name="T31" fmla="*/ 61 h 90"/>
              <a:gd name="T32" fmla="*/ 24 w 97"/>
              <a:gd name="T33" fmla="*/ 69 h 90"/>
              <a:gd name="T34" fmla="*/ 39 w 97"/>
              <a:gd name="T35" fmla="*/ 47 h 90"/>
              <a:gd name="T36" fmla="*/ 26 w 97"/>
              <a:gd name="T37" fmla="*/ 45 h 90"/>
              <a:gd name="T38" fmla="*/ 43 w 97"/>
              <a:gd name="T39" fmla="*/ 28 h 90"/>
              <a:gd name="T40" fmla="*/ 26 w 97"/>
              <a:gd name="T41" fmla="*/ 65 h 90"/>
              <a:gd name="T42" fmla="*/ 39 w 97"/>
              <a:gd name="T43" fmla="*/ 47 h 90"/>
              <a:gd name="T44" fmla="*/ 0 w 97"/>
              <a:gd name="T45" fmla="*/ 45 h 90"/>
              <a:gd name="T46" fmla="*/ 0 w 97"/>
              <a:gd name="T47" fmla="*/ 87 h 90"/>
              <a:gd name="T48" fmla="*/ 2 w 97"/>
              <a:gd name="T49" fmla="*/ 90 h 90"/>
              <a:gd name="T50" fmla="*/ 21 w 97"/>
              <a:gd name="T51" fmla="*/ 82 h 90"/>
              <a:gd name="T52" fmla="*/ 97 w 97"/>
              <a:gd name="T53" fmla="*/ 45 h 90"/>
              <a:gd name="T54" fmla="*/ 49 w 97"/>
              <a:gd name="T55" fmla="*/ 86 h 90"/>
              <a:gd name="T56" fmla="*/ 22 w 97"/>
              <a:gd name="T57" fmla="*/ 78 h 90"/>
              <a:gd name="T58" fmla="*/ 22 w 97"/>
              <a:gd name="T59" fmla="*/ 78 h 90"/>
              <a:gd name="T60" fmla="*/ 21 w 97"/>
              <a:gd name="T61" fmla="*/ 78 h 90"/>
              <a:gd name="T62" fmla="*/ 6 w 97"/>
              <a:gd name="T63" fmla="*/ 84 h 90"/>
              <a:gd name="T64" fmla="*/ 12 w 97"/>
              <a:gd name="T65" fmla="*/ 69 h 90"/>
              <a:gd name="T66" fmla="*/ 12 w 97"/>
              <a:gd name="T67" fmla="*/ 68 h 90"/>
              <a:gd name="T68" fmla="*/ 11 w 97"/>
              <a:gd name="T69" fmla="*/ 68 h 90"/>
              <a:gd name="T70" fmla="*/ 4 w 97"/>
              <a:gd name="T71" fmla="*/ 45 h 90"/>
              <a:gd name="T72" fmla="*/ 93 w 97"/>
              <a:gd name="T73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90">
                <a:moveTo>
                  <a:pt x="75" y="47"/>
                </a:moveTo>
                <a:cubicBezTo>
                  <a:pt x="75" y="26"/>
                  <a:pt x="75" y="26"/>
                  <a:pt x="75" y="26"/>
                </a:cubicBezTo>
                <a:cubicBezTo>
                  <a:pt x="75" y="25"/>
                  <a:pt x="74" y="24"/>
                  <a:pt x="73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2" y="24"/>
                  <a:pt x="51" y="25"/>
                  <a:pt x="51" y="26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8"/>
                  <a:pt x="52" y="49"/>
                  <a:pt x="5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54"/>
                  <a:pt x="60" y="59"/>
                  <a:pt x="53" y="59"/>
                </a:cubicBezTo>
                <a:cubicBezTo>
                  <a:pt x="52" y="59"/>
                  <a:pt x="51" y="60"/>
                  <a:pt x="51" y="61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8"/>
                  <a:pt x="52" y="69"/>
                  <a:pt x="53" y="69"/>
                </a:cubicBezTo>
                <a:cubicBezTo>
                  <a:pt x="65" y="69"/>
                  <a:pt x="75" y="59"/>
                  <a:pt x="75" y="47"/>
                </a:cubicBezTo>
                <a:close/>
                <a:moveTo>
                  <a:pt x="67" y="47"/>
                </a:moveTo>
                <a:cubicBezTo>
                  <a:pt x="67" y="46"/>
                  <a:pt x="66" y="45"/>
                  <a:pt x="65" y="45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28"/>
                  <a:pt x="55" y="28"/>
                  <a:pt x="55" y="28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47"/>
                  <a:pt x="71" y="47"/>
                  <a:pt x="71" y="47"/>
                </a:cubicBezTo>
                <a:cubicBezTo>
                  <a:pt x="71" y="56"/>
                  <a:pt x="64" y="64"/>
                  <a:pt x="55" y="65"/>
                </a:cubicBezTo>
                <a:cubicBezTo>
                  <a:pt x="55" y="63"/>
                  <a:pt x="55" y="63"/>
                  <a:pt x="55" y="63"/>
                </a:cubicBezTo>
                <a:cubicBezTo>
                  <a:pt x="62" y="62"/>
                  <a:pt x="67" y="56"/>
                  <a:pt x="67" y="47"/>
                </a:cubicBezTo>
                <a:close/>
                <a:moveTo>
                  <a:pt x="47" y="47"/>
                </a:moveTo>
                <a:cubicBezTo>
                  <a:pt x="47" y="26"/>
                  <a:pt x="47" y="26"/>
                  <a:pt x="47" y="26"/>
                </a:cubicBezTo>
                <a:cubicBezTo>
                  <a:pt x="47" y="25"/>
                  <a:pt x="46" y="24"/>
                  <a:pt x="45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3" y="24"/>
                  <a:pt x="22" y="25"/>
                  <a:pt x="22" y="26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8"/>
                  <a:pt x="23" y="49"/>
                  <a:pt x="24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4" y="54"/>
                  <a:pt x="31" y="59"/>
                  <a:pt x="24" y="59"/>
                </a:cubicBezTo>
                <a:cubicBezTo>
                  <a:pt x="23" y="59"/>
                  <a:pt x="22" y="60"/>
                  <a:pt x="22" y="61"/>
                </a:cubicBezTo>
                <a:cubicBezTo>
                  <a:pt x="22" y="67"/>
                  <a:pt x="22" y="67"/>
                  <a:pt x="22" y="67"/>
                </a:cubicBezTo>
                <a:cubicBezTo>
                  <a:pt x="22" y="68"/>
                  <a:pt x="23" y="69"/>
                  <a:pt x="24" y="69"/>
                </a:cubicBezTo>
                <a:cubicBezTo>
                  <a:pt x="37" y="69"/>
                  <a:pt x="47" y="59"/>
                  <a:pt x="47" y="47"/>
                </a:cubicBezTo>
                <a:close/>
                <a:moveTo>
                  <a:pt x="39" y="47"/>
                </a:moveTo>
                <a:cubicBezTo>
                  <a:pt x="39" y="46"/>
                  <a:pt x="38" y="45"/>
                  <a:pt x="37" y="45"/>
                </a:cubicBezTo>
                <a:cubicBezTo>
                  <a:pt x="26" y="45"/>
                  <a:pt x="26" y="45"/>
                  <a:pt x="26" y="45"/>
                </a:cubicBezTo>
                <a:cubicBezTo>
                  <a:pt x="26" y="28"/>
                  <a:pt x="26" y="28"/>
                  <a:pt x="26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56"/>
                  <a:pt x="35" y="64"/>
                  <a:pt x="26" y="65"/>
                </a:cubicBezTo>
                <a:cubicBezTo>
                  <a:pt x="26" y="63"/>
                  <a:pt x="26" y="63"/>
                  <a:pt x="26" y="63"/>
                </a:cubicBezTo>
                <a:cubicBezTo>
                  <a:pt x="34" y="62"/>
                  <a:pt x="39" y="56"/>
                  <a:pt x="39" y="47"/>
                </a:cubicBezTo>
                <a:close/>
                <a:moveTo>
                  <a:pt x="49" y="0"/>
                </a:moveTo>
                <a:cubicBezTo>
                  <a:pt x="22" y="0"/>
                  <a:pt x="0" y="20"/>
                  <a:pt x="0" y="45"/>
                </a:cubicBezTo>
                <a:cubicBezTo>
                  <a:pt x="0" y="53"/>
                  <a:pt x="3" y="62"/>
                  <a:pt x="7" y="69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87"/>
                  <a:pt x="0" y="88"/>
                  <a:pt x="0" y="89"/>
                </a:cubicBezTo>
                <a:cubicBezTo>
                  <a:pt x="1" y="89"/>
                  <a:pt x="1" y="90"/>
                  <a:pt x="2" y="90"/>
                </a:cubicBezTo>
                <a:cubicBezTo>
                  <a:pt x="2" y="90"/>
                  <a:pt x="2" y="89"/>
                  <a:pt x="3" y="89"/>
                </a:cubicBezTo>
                <a:cubicBezTo>
                  <a:pt x="21" y="82"/>
                  <a:pt x="21" y="82"/>
                  <a:pt x="21" y="82"/>
                </a:cubicBezTo>
                <a:cubicBezTo>
                  <a:pt x="29" y="87"/>
                  <a:pt x="39" y="90"/>
                  <a:pt x="49" y="90"/>
                </a:cubicBezTo>
                <a:cubicBezTo>
                  <a:pt x="76" y="90"/>
                  <a:pt x="97" y="69"/>
                  <a:pt x="97" y="45"/>
                </a:cubicBezTo>
                <a:cubicBezTo>
                  <a:pt x="97" y="20"/>
                  <a:pt x="76" y="0"/>
                  <a:pt x="49" y="0"/>
                </a:cubicBezTo>
                <a:close/>
                <a:moveTo>
                  <a:pt x="49" y="86"/>
                </a:moveTo>
                <a:cubicBezTo>
                  <a:pt x="39" y="86"/>
                  <a:pt x="30" y="83"/>
                  <a:pt x="23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6" y="84"/>
                  <a:pt x="6" y="84"/>
                  <a:pt x="6" y="84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12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68"/>
                  <a:pt x="12" y="68"/>
                  <a:pt x="11" y="68"/>
                </a:cubicBezTo>
                <a:cubicBezTo>
                  <a:pt x="11" y="67"/>
                  <a:pt x="11" y="67"/>
                  <a:pt x="11" y="67"/>
                </a:cubicBezTo>
                <a:cubicBezTo>
                  <a:pt x="6" y="61"/>
                  <a:pt x="4" y="53"/>
                  <a:pt x="4" y="45"/>
                </a:cubicBezTo>
                <a:cubicBezTo>
                  <a:pt x="4" y="22"/>
                  <a:pt x="24" y="4"/>
                  <a:pt x="49" y="4"/>
                </a:cubicBezTo>
                <a:cubicBezTo>
                  <a:pt x="73" y="4"/>
                  <a:pt x="93" y="22"/>
                  <a:pt x="93" y="45"/>
                </a:cubicBezTo>
                <a:cubicBezTo>
                  <a:pt x="93" y="67"/>
                  <a:pt x="73" y="86"/>
                  <a:pt x="49" y="8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101">
            <a:extLst>
              <a:ext uri="{FF2B5EF4-FFF2-40B4-BE49-F238E27FC236}">
                <a16:creationId xmlns:a16="http://schemas.microsoft.com/office/drawing/2014/main" id="{1CC543D9-BB95-40C4-8AB8-90D65BC9B257}"/>
              </a:ext>
            </a:extLst>
          </p:cNvPr>
          <p:cNvSpPr>
            <a:spLocks noEditPoints="1"/>
          </p:cNvSpPr>
          <p:nvPr/>
        </p:nvSpPr>
        <p:spPr bwMode="auto">
          <a:xfrm>
            <a:off x="9022559" y="5592080"/>
            <a:ext cx="264278" cy="350903"/>
          </a:xfrm>
          <a:custGeom>
            <a:avLst/>
            <a:gdLst>
              <a:gd name="T0" fmla="*/ 36 w 73"/>
              <a:gd name="T1" fmla="*/ 10 h 98"/>
              <a:gd name="T2" fmla="*/ 35 w 73"/>
              <a:gd name="T3" fmla="*/ 12 h 98"/>
              <a:gd name="T4" fmla="*/ 28 w 73"/>
              <a:gd name="T5" fmla="*/ 20 h 98"/>
              <a:gd name="T6" fmla="*/ 30 w 73"/>
              <a:gd name="T7" fmla="*/ 25 h 98"/>
              <a:gd name="T8" fmla="*/ 30 w 73"/>
              <a:gd name="T9" fmla="*/ 28 h 98"/>
              <a:gd name="T10" fmla="*/ 28 w 73"/>
              <a:gd name="T11" fmla="*/ 28 h 98"/>
              <a:gd name="T12" fmla="*/ 27 w 73"/>
              <a:gd name="T13" fmla="*/ 28 h 98"/>
              <a:gd name="T14" fmla="*/ 24 w 73"/>
              <a:gd name="T15" fmla="*/ 20 h 98"/>
              <a:gd name="T16" fmla="*/ 34 w 73"/>
              <a:gd name="T17" fmla="*/ 8 h 98"/>
              <a:gd name="T18" fmla="*/ 36 w 73"/>
              <a:gd name="T19" fmla="*/ 10 h 98"/>
              <a:gd name="T20" fmla="*/ 73 w 73"/>
              <a:gd name="T21" fmla="*/ 77 h 98"/>
              <a:gd name="T22" fmla="*/ 73 w 73"/>
              <a:gd name="T23" fmla="*/ 83 h 98"/>
              <a:gd name="T24" fmla="*/ 71 w 73"/>
              <a:gd name="T25" fmla="*/ 85 h 98"/>
              <a:gd name="T26" fmla="*/ 69 w 73"/>
              <a:gd name="T27" fmla="*/ 85 h 98"/>
              <a:gd name="T28" fmla="*/ 69 w 73"/>
              <a:gd name="T29" fmla="*/ 96 h 98"/>
              <a:gd name="T30" fmla="*/ 67 w 73"/>
              <a:gd name="T31" fmla="*/ 98 h 98"/>
              <a:gd name="T32" fmla="*/ 6 w 73"/>
              <a:gd name="T33" fmla="*/ 98 h 98"/>
              <a:gd name="T34" fmla="*/ 4 w 73"/>
              <a:gd name="T35" fmla="*/ 96 h 98"/>
              <a:gd name="T36" fmla="*/ 4 w 73"/>
              <a:gd name="T37" fmla="*/ 85 h 98"/>
              <a:gd name="T38" fmla="*/ 2 w 73"/>
              <a:gd name="T39" fmla="*/ 85 h 98"/>
              <a:gd name="T40" fmla="*/ 0 w 73"/>
              <a:gd name="T41" fmla="*/ 83 h 98"/>
              <a:gd name="T42" fmla="*/ 0 w 73"/>
              <a:gd name="T43" fmla="*/ 77 h 98"/>
              <a:gd name="T44" fmla="*/ 6 w 73"/>
              <a:gd name="T45" fmla="*/ 71 h 98"/>
              <a:gd name="T46" fmla="*/ 28 w 73"/>
              <a:gd name="T47" fmla="*/ 57 h 98"/>
              <a:gd name="T48" fmla="*/ 28 w 73"/>
              <a:gd name="T49" fmla="*/ 45 h 98"/>
              <a:gd name="T50" fmla="*/ 23 w 73"/>
              <a:gd name="T51" fmla="*/ 36 h 98"/>
              <a:gd name="T52" fmla="*/ 16 w 73"/>
              <a:gd name="T53" fmla="*/ 20 h 98"/>
              <a:gd name="T54" fmla="*/ 37 w 73"/>
              <a:gd name="T55" fmla="*/ 0 h 98"/>
              <a:gd name="T56" fmla="*/ 57 w 73"/>
              <a:gd name="T57" fmla="*/ 20 h 98"/>
              <a:gd name="T58" fmla="*/ 50 w 73"/>
              <a:gd name="T59" fmla="*/ 36 h 98"/>
              <a:gd name="T60" fmla="*/ 45 w 73"/>
              <a:gd name="T61" fmla="*/ 44 h 98"/>
              <a:gd name="T62" fmla="*/ 45 w 73"/>
              <a:gd name="T63" fmla="*/ 57 h 98"/>
              <a:gd name="T64" fmla="*/ 67 w 73"/>
              <a:gd name="T65" fmla="*/ 71 h 98"/>
              <a:gd name="T66" fmla="*/ 73 w 73"/>
              <a:gd name="T67" fmla="*/ 77 h 98"/>
              <a:gd name="T68" fmla="*/ 65 w 73"/>
              <a:gd name="T69" fmla="*/ 85 h 98"/>
              <a:gd name="T70" fmla="*/ 8 w 73"/>
              <a:gd name="T71" fmla="*/ 85 h 98"/>
              <a:gd name="T72" fmla="*/ 8 w 73"/>
              <a:gd name="T73" fmla="*/ 94 h 98"/>
              <a:gd name="T74" fmla="*/ 65 w 73"/>
              <a:gd name="T75" fmla="*/ 94 h 98"/>
              <a:gd name="T76" fmla="*/ 65 w 73"/>
              <a:gd name="T77" fmla="*/ 85 h 98"/>
              <a:gd name="T78" fmla="*/ 69 w 73"/>
              <a:gd name="T79" fmla="*/ 77 h 98"/>
              <a:gd name="T80" fmla="*/ 67 w 73"/>
              <a:gd name="T81" fmla="*/ 75 h 98"/>
              <a:gd name="T82" fmla="*/ 41 w 73"/>
              <a:gd name="T83" fmla="*/ 57 h 98"/>
              <a:gd name="T84" fmla="*/ 41 w 73"/>
              <a:gd name="T85" fmla="*/ 44 h 98"/>
              <a:gd name="T86" fmla="*/ 47 w 73"/>
              <a:gd name="T87" fmla="*/ 33 h 98"/>
              <a:gd name="T88" fmla="*/ 53 w 73"/>
              <a:gd name="T89" fmla="*/ 20 h 98"/>
              <a:gd name="T90" fmla="*/ 37 w 73"/>
              <a:gd name="T91" fmla="*/ 4 h 98"/>
              <a:gd name="T92" fmla="*/ 20 w 73"/>
              <a:gd name="T93" fmla="*/ 20 h 98"/>
              <a:gd name="T94" fmla="*/ 26 w 73"/>
              <a:gd name="T95" fmla="*/ 33 h 98"/>
              <a:gd name="T96" fmla="*/ 32 w 73"/>
              <a:gd name="T97" fmla="*/ 45 h 98"/>
              <a:gd name="T98" fmla="*/ 32 w 73"/>
              <a:gd name="T99" fmla="*/ 57 h 98"/>
              <a:gd name="T100" fmla="*/ 6 w 73"/>
              <a:gd name="T101" fmla="*/ 75 h 98"/>
              <a:gd name="T102" fmla="*/ 4 w 73"/>
              <a:gd name="T103" fmla="*/ 77 h 98"/>
              <a:gd name="T104" fmla="*/ 4 w 73"/>
              <a:gd name="T105" fmla="*/ 81 h 98"/>
              <a:gd name="T106" fmla="*/ 69 w 73"/>
              <a:gd name="T107" fmla="*/ 81 h 98"/>
              <a:gd name="T108" fmla="*/ 69 w 73"/>
              <a:gd name="T109" fmla="*/ 7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3" h="98">
                <a:moveTo>
                  <a:pt x="36" y="10"/>
                </a:moveTo>
                <a:cubicBezTo>
                  <a:pt x="37" y="11"/>
                  <a:pt x="36" y="12"/>
                  <a:pt x="35" y="12"/>
                </a:cubicBezTo>
                <a:cubicBezTo>
                  <a:pt x="31" y="13"/>
                  <a:pt x="28" y="16"/>
                  <a:pt x="28" y="20"/>
                </a:cubicBezTo>
                <a:cubicBezTo>
                  <a:pt x="28" y="22"/>
                  <a:pt x="29" y="24"/>
                  <a:pt x="30" y="25"/>
                </a:cubicBezTo>
                <a:cubicBezTo>
                  <a:pt x="31" y="26"/>
                  <a:pt x="30" y="27"/>
                  <a:pt x="30" y="28"/>
                </a:cubicBezTo>
                <a:cubicBezTo>
                  <a:pt x="29" y="28"/>
                  <a:pt x="29" y="28"/>
                  <a:pt x="28" y="28"/>
                </a:cubicBezTo>
                <a:cubicBezTo>
                  <a:pt x="28" y="28"/>
                  <a:pt x="27" y="28"/>
                  <a:pt x="27" y="28"/>
                </a:cubicBezTo>
                <a:cubicBezTo>
                  <a:pt x="25" y="26"/>
                  <a:pt x="24" y="23"/>
                  <a:pt x="24" y="20"/>
                </a:cubicBezTo>
                <a:cubicBezTo>
                  <a:pt x="24" y="15"/>
                  <a:pt x="28" y="10"/>
                  <a:pt x="34" y="8"/>
                </a:cubicBezTo>
                <a:cubicBezTo>
                  <a:pt x="35" y="8"/>
                  <a:pt x="36" y="9"/>
                  <a:pt x="36" y="10"/>
                </a:cubicBezTo>
                <a:close/>
                <a:moveTo>
                  <a:pt x="73" y="77"/>
                </a:moveTo>
                <a:cubicBezTo>
                  <a:pt x="73" y="83"/>
                  <a:pt x="73" y="83"/>
                  <a:pt x="73" y="83"/>
                </a:cubicBezTo>
                <a:cubicBezTo>
                  <a:pt x="73" y="84"/>
                  <a:pt x="72" y="85"/>
                  <a:pt x="71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96"/>
                  <a:pt x="69" y="96"/>
                  <a:pt x="69" y="96"/>
                </a:cubicBezTo>
                <a:cubicBezTo>
                  <a:pt x="69" y="97"/>
                  <a:pt x="68" y="98"/>
                  <a:pt x="67" y="98"/>
                </a:cubicBezTo>
                <a:cubicBezTo>
                  <a:pt x="6" y="98"/>
                  <a:pt x="6" y="98"/>
                  <a:pt x="6" y="98"/>
                </a:cubicBezTo>
                <a:cubicBezTo>
                  <a:pt x="5" y="98"/>
                  <a:pt x="4" y="97"/>
                  <a:pt x="4" y="96"/>
                </a:cubicBezTo>
                <a:cubicBezTo>
                  <a:pt x="4" y="85"/>
                  <a:pt x="4" y="85"/>
                  <a:pt x="4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1" y="85"/>
                  <a:pt x="0" y="84"/>
                  <a:pt x="0" y="83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4"/>
                  <a:pt x="3" y="71"/>
                  <a:pt x="6" y="71"/>
                </a:cubicBezTo>
                <a:cubicBezTo>
                  <a:pt x="14" y="71"/>
                  <a:pt x="28" y="64"/>
                  <a:pt x="28" y="57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41"/>
                  <a:pt x="28" y="41"/>
                  <a:pt x="23" y="36"/>
                </a:cubicBezTo>
                <a:cubicBezTo>
                  <a:pt x="19" y="32"/>
                  <a:pt x="16" y="26"/>
                  <a:pt x="16" y="20"/>
                </a:cubicBezTo>
                <a:cubicBezTo>
                  <a:pt x="16" y="9"/>
                  <a:pt x="25" y="0"/>
                  <a:pt x="37" y="0"/>
                </a:cubicBezTo>
                <a:cubicBezTo>
                  <a:pt x="48" y="0"/>
                  <a:pt x="57" y="9"/>
                  <a:pt x="57" y="20"/>
                </a:cubicBezTo>
                <a:cubicBezTo>
                  <a:pt x="57" y="26"/>
                  <a:pt x="54" y="32"/>
                  <a:pt x="50" y="36"/>
                </a:cubicBezTo>
                <a:cubicBezTo>
                  <a:pt x="45" y="41"/>
                  <a:pt x="45" y="41"/>
                  <a:pt x="45" y="44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64"/>
                  <a:pt x="59" y="71"/>
                  <a:pt x="67" y="71"/>
                </a:cubicBezTo>
                <a:cubicBezTo>
                  <a:pt x="70" y="71"/>
                  <a:pt x="73" y="74"/>
                  <a:pt x="73" y="77"/>
                </a:cubicBezTo>
                <a:close/>
                <a:moveTo>
                  <a:pt x="65" y="85"/>
                </a:moveTo>
                <a:cubicBezTo>
                  <a:pt x="8" y="85"/>
                  <a:pt x="8" y="85"/>
                  <a:pt x="8" y="85"/>
                </a:cubicBezTo>
                <a:cubicBezTo>
                  <a:pt x="8" y="94"/>
                  <a:pt x="8" y="94"/>
                  <a:pt x="8" y="94"/>
                </a:cubicBezTo>
                <a:cubicBezTo>
                  <a:pt x="65" y="94"/>
                  <a:pt x="65" y="94"/>
                  <a:pt x="65" y="94"/>
                </a:cubicBezTo>
                <a:lnTo>
                  <a:pt x="65" y="85"/>
                </a:lnTo>
                <a:close/>
                <a:moveTo>
                  <a:pt x="69" y="77"/>
                </a:moveTo>
                <a:cubicBezTo>
                  <a:pt x="69" y="76"/>
                  <a:pt x="68" y="75"/>
                  <a:pt x="67" y="75"/>
                </a:cubicBezTo>
                <a:cubicBezTo>
                  <a:pt x="58" y="75"/>
                  <a:pt x="41" y="68"/>
                  <a:pt x="41" y="57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0"/>
                  <a:pt x="41" y="38"/>
                  <a:pt x="47" y="33"/>
                </a:cubicBezTo>
                <a:cubicBezTo>
                  <a:pt x="51" y="30"/>
                  <a:pt x="53" y="25"/>
                  <a:pt x="53" y="20"/>
                </a:cubicBezTo>
                <a:cubicBezTo>
                  <a:pt x="53" y="11"/>
                  <a:pt x="46" y="4"/>
                  <a:pt x="37" y="4"/>
                </a:cubicBezTo>
                <a:cubicBezTo>
                  <a:pt x="28" y="4"/>
                  <a:pt x="20" y="11"/>
                  <a:pt x="20" y="20"/>
                </a:cubicBezTo>
                <a:cubicBezTo>
                  <a:pt x="20" y="25"/>
                  <a:pt x="22" y="30"/>
                  <a:pt x="26" y="33"/>
                </a:cubicBezTo>
                <a:cubicBezTo>
                  <a:pt x="32" y="38"/>
                  <a:pt x="32" y="40"/>
                  <a:pt x="32" y="45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68"/>
                  <a:pt x="15" y="75"/>
                  <a:pt x="6" y="75"/>
                </a:cubicBezTo>
                <a:cubicBezTo>
                  <a:pt x="5" y="75"/>
                  <a:pt x="4" y="76"/>
                  <a:pt x="4" y="77"/>
                </a:cubicBezTo>
                <a:cubicBezTo>
                  <a:pt x="4" y="81"/>
                  <a:pt x="4" y="81"/>
                  <a:pt x="4" y="81"/>
                </a:cubicBezTo>
                <a:cubicBezTo>
                  <a:pt x="69" y="81"/>
                  <a:pt x="69" y="81"/>
                  <a:pt x="69" y="81"/>
                </a:cubicBezTo>
                <a:lnTo>
                  <a:pt x="69" y="7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05">
            <a:extLst>
              <a:ext uri="{FF2B5EF4-FFF2-40B4-BE49-F238E27FC236}">
                <a16:creationId xmlns:a16="http://schemas.microsoft.com/office/drawing/2014/main" id="{E82CA83A-07FE-46DB-840E-B9AA8F57936C}"/>
              </a:ext>
            </a:extLst>
          </p:cNvPr>
          <p:cNvSpPr>
            <a:spLocks noEditPoints="1"/>
          </p:cNvSpPr>
          <p:nvPr/>
        </p:nvSpPr>
        <p:spPr bwMode="auto">
          <a:xfrm>
            <a:off x="9579629" y="5585941"/>
            <a:ext cx="248249" cy="363180"/>
          </a:xfrm>
          <a:custGeom>
            <a:avLst/>
            <a:gdLst>
              <a:gd name="T0" fmla="*/ 41 w 65"/>
              <a:gd name="T1" fmla="*/ 51 h 97"/>
              <a:gd name="T2" fmla="*/ 43 w 65"/>
              <a:gd name="T3" fmla="*/ 16 h 97"/>
              <a:gd name="T4" fmla="*/ 45 w 65"/>
              <a:gd name="T5" fmla="*/ 51 h 97"/>
              <a:gd name="T6" fmla="*/ 35 w 65"/>
              <a:gd name="T7" fmla="*/ 77 h 97"/>
              <a:gd name="T8" fmla="*/ 51 w 65"/>
              <a:gd name="T9" fmla="*/ 81 h 97"/>
              <a:gd name="T10" fmla="*/ 61 w 65"/>
              <a:gd name="T11" fmla="*/ 95 h 97"/>
              <a:gd name="T12" fmla="*/ 6 w 65"/>
              <a:gd name="T13" fmla="*/ 97 h 97"/>
              <a:gd name="T14" fmla="*/ 4 w 65"/>
              <a:gd name="T15" fmla="*/ 91 h 97"/>
              <a:gd name="T16" fmla="*/ 31 w 65"/>
              <a:gd name="T17" fmla="*/ 81 h 97"/>
              <a:gd name="T18" fmla="*/ 0 w 65"/>
              <a:gd name="T19" fmla="*/ 45 h 97"/>
              <a:gd name="T20" fmla="*/ 2 w 65"/>
              <a:gd name="T21" fmla="*/ 32 h 97"/>
              <a:gd name="T22" fmla="*/ 8 w 65"/>
              <a:gd name="T23" fmla="*/ 24 h 97"/>
              <a:gd name="T24" fmla="*/ 57 w 65"/>
              <a:gd name="T25" fmla="*/ 24 h 97"/>
              <a:gd name="T26" fmla="*/ 63 w 65"/>
              <a:gd name="T27" fmla="*/ 32 h 97"/>
              <a:gd name="T28" fmla="*/ 65 w 65"/>
              <a:gd name="T29" fmla="*/ 45 h 97"/>
              <a:gd name="T30" fmla="*/ 51 w 65"/>
              <a:gd name="T31" fmla="*/ 85 h 97"/>
              <a:gd name="T32" fmla="*/ 8 w 65"/>
              <a:gd name="T33" fmla="*/ 91 h 97"/>
              <a:gd name="T34" fmla="*/ 57 w 65"/>
              <a:gd name="T35" fmla="*/ 93 h 97"/>
              <a:gd name="T36" fmla="*/ 51 w 65"/>
              <a:gd name="T37" fmla="*/ 85 h 97"/>
              <a:gd name="T38" fmla="*/ 27 w 65"/>
              <a:gd name="T39" fmla="*/ 16 h 97"/>
              <a:gd name="T40" fmla="*/ 27 w 65"/>
              <a:gd name="T41" fmla="*/ 20 h 97"/>
              <a:gd name="T42" fmla="*/ 12 w 65"/>
              <a:gd name="T43" fmla="*/ 24 h 97"/>
              <a:gd name="T44" fmla="*/ 27 w 65"/>
              <a:gd name="T45" fmla="*/ 24 h 97"/>
              <a:gd name="T46" fmla="*/ 27 w 65"/>
              <a:gd name="T47" fmla="*/ 28 h 97"/>
              <a:gd name="T48" fmla="*/ 12 w 65"/>
              <a:gd name="T49" fmla="*/ 32 h 97"/>
              <a:gd name="T50" fmla="*/ 29 w 65"/>
              <a:gd name="T51" fmla="*/ 34 h 97"/>
              <a:gd name="T52" fmla="*/ 12 w 65"/>
              <a:gd name="T53" fmla="*/ 36 h 97"/>
              <a:gd name="T54" fmla="*/ 27 w 65"/>
              <a:gd name="T55" fmla="*/ 40 h 97"/>
              <a:gd name="T56" fmla="*/ 27 w 65"/>
              <a:gd name="T57" fmla="*/ 44 h 97"/>
              <a:gd name="T58" fmla="*/ 12 w 65"/>
              <a:gd name="T59" fmla="*/ 45 h 97"/>
              <a:gd name="T60" fmla="*/ 27 w 65"/>
              <a:gd name="T61" fmla="*/ 48 h 97"/>
              <a:gd name="T62" fmla="*/ 27 w 65"/>
              <a:gd name="T63" fmla="*/ 52 h 97"/>
              <a:gd name="T64" fmla="*/ 33 w 65"/>
              <a:gd name="T65" fmla="*/ 65 h 97"/>
              <a:gd name="T66" fmla="*/ 53 w 65"/>
              <a:gd name="T67" fmla="*/ 24 h 97"/>
              <a:gd name="T68" fmla="*/ 14 w 65"/>
              <a:gd name="T69" fmla="*/ 16 h 97"/>
              <a:gd name="T70" fmla="*/ 61 w 65"/>
              <a:gd name="T71" fmla="*/ 45 h 97"/>
              <a:gd name="T72" fmla="*/ 57 w 65"/>
              <a:gd name="T73" fmla="*/ 36 h 97"/>
              <a:gd name="T74" fmla="*/ 33 w 65"/>
              <a:gd name="T75" fmla="*/ 69 h 97"/>
              <a:gd name="T76" fmla="*/ 8 w 65"/>
              <a:gd name="T77" fmla="*/ 36 h 97"/>
              <a:gd name="T78" fmla="*/ 4 w 65"/>
              <a:gd name="T79" fmla="*/ 4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5" h="97">
                <a:moveTo>
                  <a:pt x="43" y="53"/>
                </a:moveTo>
                <a:cubicBezTo>
                  <a:pt x="42" y="53"/>
                  <a:pt x="41" y="52"/>
                  <a:pt x="41" y="51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7"/>
                  <a:pt x="42" y="16"/>
                  <a:pt x="43" y="16"/>
                </a:cubicBezTo>
                <a:cubicBezTo>
                  <a:pt x="44" y="16"/>
                  <a:pt x="45" y="17"/>
                  <a:pt x="45" y="18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52"/>
                  <a:pt x="44" y="53"/>
                  <a:pt x="43" y="53"/>
                </a:cubicBezTo>
                <a:close/>
                <a:moveTo>
                  <a:pt x="35" y="77"/>
                </a:moveTo>
                <a:cubicBezTo>
                  <a:pt x="35" y="81"/>
                  <a:pt x="35" y="81"/>
                  <a:pt x="35" y="81"/>
                </a:cubicBezTo>
                <a:cubicBezTo>
                  <a:pt x="51" y="81"/>
                  <a:pt x="51" y="81"/>
                  <a:pt x="51" y="81"/>
                </a:cubicBezTo>
                <a:cubicBezTo>
                  <a:pt x="57" y="81"/>
                  <a:pt x="61" y="86"/>
                  <a:pt x="61" y="91"/>
                </a:cubicBezTo>
                <a:cubicBezTo>
                  <a:pt x="61" y="95"/>
                  <a:pt x="61" y="95"/>
                  <a:pt x="61" y="95"/>
                </a:cubicBezTo>
                <a:cubicBezTo>
                  <a:pt x="61" y="96"/>
                  <a:pt x="60" y="97"/>
                  <a:pt x="59" y="97"/>
                </a:cubicBezTo>
                <a:cubicBezTo>
                  <a:pt x="6" y="97"/>
                  <a:pt x="6" y="97"/>
                  <a:pt x="6" y="97"/>
                </a:cubicBezTo>
                <a:cubicBezTo>
                  <a:pt x="5" y="97"/>
                  <a:pt x="4" y="96"/>
                  <a:pt x="4" y="95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86"/>
                  <a:pt x="9" y="81"/>
                  <a:pt x="14" y="81"/>
                </a:cubicBezTo>
                <a:cubicBezTo>
                  <a:pt x="31" y="81"/>
                  <a:pt x="31" y="81"/>
                  <a:pt x="31" y="81"/>
                </a:cubicBezTo>
                <a:cubicBezTo>
                  <a:pt x="31" y="77"/>
                  <a:pt x="31" y="77"/>
                  <a:pt x="31" y="77"/>
                </a:cubicBezTo>
                <a:cubicBezTo>
                  <a:pt x="14" y="76"/>
                  <a:pt x="0" y="62"/>
                  <a:pt x="0" y="4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3"/>
                  <a:pt x="1" y="32"/>
                  <a:pt x="2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1"/>
                  <a:pt x="19" y="0"/>
                  <a:pt x="33" y="0"/>
                </a:cubicBezTo>
                <a:cubicBezTo>
                  <a:pt x="46" y="0"/>
                  <a:pt x="57" y="11"/>
                  <a:pt x="57" y="24"/>
                </a:cubicBezTo>
                <a:cubicBezTo>
                  <a:pt x="57" y="32"/>
                  <a:pt x="57" y="32"/>
                  <a:pt x="57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4" y="32"/>
                  <a:pt x="65" y="33"/>
                  <a:pt x="65" y="34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62"/>
                  <a:pt x="52" y="76"/>
                  <a:pt x="35" y="77"/>
                </a:cubicBezTo>
                <a:close/>
                <a:moveTo>
                  <a:pt x="51" y="85"/>
                </a:moveTo>
                <a:cubicBezTo>
                  <a:pt x="14" y="85"/>
                  <a:pt x="14" y="85"/>
                  <a:pt x="14" y="85"/>
                </a:cubicBezTo>
                <a:cubicBezTo>
                  <a:pt x="11" y="85"/>
                  <a:pt x="8" y="88"/>
                  <a:pt x="8" y="91"/>
                </a:cubicBezTo>
                <a:cubicBezTo>
                  <a:pt x="8" y="93"/>
                  <a:pt x="8" y="93"/>
                  <a:pt x="8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1"/>
                  <a:pt x="57" y="91"/>
                  <a:pt x="57" y="91"/>
                </a:cubicBezTo>
                <a:cubicBezTo>
                  <a:pt x="57" y="88"/>
                  <a:pt x="54" y="85"/>
                  <a:pt x="51" y="85"/>
                </a:cubicBezTo>
                <a:close/>
                <a:moveTo>
                  <a:pt x="14" y="16"/>
                </a:move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9" y="17"/>
                  <a:pt x="29" y="18"/>
                </a:cubicBezTo>
                <a:cubicBezTo>
                  <a:pt x="29" y="19"/>
                  <a:pt x="28" y="20"/>
                  <a:pt x="27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2" y="21"/>
                  <a:pt x="12" y="23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4"/>
                  <a:pt x="29" y="25"/>
                  <a:pt x="29" y="26"/>
                </a:cubicBezTo>
                <a:cubicBezTo>
                  <a:pt x="29" y="27"/>
                  <a:pt x="28" y="28"/>
                  <a:pt x="27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32"/>
                  <a:pt x="12" y="32"/>
                  <a:pt x="12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8" y="32"/>
                  <a:pt x="29" y="33"/>
                  <a:pt x="29" y="34"/>
                </a:cubicBezTo>
                <a:cubicBezTo>
                  <a:pt x="29" y="35"/>
                  <a:pt x="28" y="36"/>
                  <a:pt x="27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40"/>
                  <a:pt x="12" y="40"/>
                  <a:pt x="12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28" y="40"/>
                  <a:pt x="29" y="41"/>
                  <a:pt x="29" y="42"/>
                </a:cubicBezTo>
                <a:cubicBezTo>
                  <a:pt x="29" y="43"/>
                  <a:pt x="28" y="44"/>
                  <a:pt x="27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6"/>
                  <a:pt x="12" y="47"/>
                  <a:pt x="13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8" y="48"/>
                  <a:pt x="29" y="49"/>
                  <a:pt x="29" y="50"/>
                </a:cubicBezTo>
                <a:cubicBezTo>
                  <a:pt x="29" y="52"/>
                  <a:pt x="28" y="52"/>
                  <a:pt x="27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7" y="60"/>
                  <a:pt x="24" y="65"/>
                  <a:pt x="33" y="65"/>
                </a:cubicBezTo>
                <a:cubicBezTo>
                  <a:pt x="44" y="65"/>
                  <a:pt x="53" y="56"/>
                  <a:pt x="53" y="45"/>
                </a:cubicBezTo>
                <a:cubicBezTo>
                  <a:pt x="53" y="24"/>
                  <a:pt x="53" y="24"/>
                  <a:pt x="53" y="24"/>
                </a:cubicBezTo>
                <a:cubicBezTo>
                  <a:pt x="53" y="13"/>
                  <a:pt x="44" y="4"/>
                  <a:pt x="33" y="4"/>
                </a:cubicBezTo>
                <a:cubicBezTo>
                  <a:pt x="24" y="4"/>
                  <a:pt x="17" y="9"/>
                  <a:pt x="14" y="16"/>
                </a:cubicBezTo>
                <a:close/>
                <a:moveTo>
                  <a:pt x="33" y="73"/>
                </a:moveTo>
                <a:cubicBezTo>
                  <a:pt x="48" y="73"/>
                  <a:pt x="61" y="60"/>
                  <a:pt x="61" y="45"/>
                </a:cubicBezTo>
                <a:cubicBezTo>
                  <a:pt x="61" y="36"/>
                  <a:pt x="61" y="36"/>
                  <a:pt x="61" y="36"/>
                </a:cubicBezTo>
                <a:cubicBezTo>
                  <a:pt x="57" y="36"/>
                  <a:pt x="57" y="36"/>
                  <a:pt x="57" y="36"/>
                </a:cubicBezTo>
                <a:cubicBezTo>
                  <a:pt x="57" y="45"/>
                  <a:pt x="57" y="45"/>
                  <a:pt x="57" y="45"/>
                </a:cubicBezTo>
                <a:cubicBezTo>
                  <a:pt x="57" y="58"/>
                  <a:pt x="46" y="69"/>
                  <a:pt x="33" y="69"/>
                </a:cubicBezTo>
                <a:cubicBezTo>
                  <a:pt x="19" y="69"/>
                  <a:pt x="8" y="58"/>
                  <a:pt x="8" y="45"/>
                </a:cubicBezTo>
                <a:cubicBezTo>
                  <a:pt x="8" y="36"/>
                  <a:pt x="8" y="36"/>
                  <a:pt x="8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60"/>
                  <a:pt x="17" y="73"/>
                  <a:pt x="33" y="7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9">
            <a:extLst>
              <a:ext uri="{FF2B5EF4-FFF2-40B4-BE49-F238E27FC236}">
                <a16:creationId xmlns:a16="http://schemas.microsoft.com/office/drawing/2014/main" id="{9236412A-8341-4555-8FE4-64E0A0E73FCA}"/>
              </a:ext>
            </a:extLst>
          </p:cNvPr>
          <p:cNvSpPr>
            <a:spLocks noEditPoints="1"/>
          </p:cNvSpPr>
          <p:nvPr/>
        </p:nvSpPr>
        <p:spPr bwMode="auto">
          <a:xfrm>
            <a:off x="10120670" y="5579412"/>
            <a:ext cx="346075" cy="376238"/>
          </a:xfrm>
          <a:custGeom>
            <a:avLst/>
            <a:gdLst>
              <a:gd name="T0" fmla="*/ 10 w 89"/>
              <a:gd name="T1" fmla="*/ 81 h 97"/>
              <a:gd name="T2" fmla="*/ 8 w 89"/>
              <a:gd name="T3" fmla="*/ 79 h 97"/>
              <a:gd name="T4" fmla="*/ 18 w 89"/>
              <a:gd name="T5" fmla="*/ 69 h 97"/>
              <a:gd name="T6" fmla="*/ 20 w 89"/>
              <a:gd name="T7" fmla="*/ 71 h 97"/>
              <a:gd name="T8" fmla="*/ 18 w 89"/>
              <a:gd name="T9" fmla="*/ 73 h 97"/>
              <a:gd name="T10" fmla="*/ 12 w 89"/>
              <a:gd name="T11" fmla="*/ 79 h 97"/>
              <a:gd name="T12" fmla="*/ 10 w 89"/>
              <a:gd name="T13" fmla="*/ 81 h 97"/>
              <a:gd name="T14" fmla="*/ 65 w 89"/>
              <a:gd name="T15" fmla="*/ 75 h 97"/>
              <a:gd name="T16" fmla="*/ 71 w 89"/>
              <a:gd name="T17" fmla="*/ 69 h 97"/>
              <a:gd name="T18" fmla="*/ 73 w 89"/>
              <a:gd name="T19" fmla="*/ 67 h 97"/>
              <a:gd name="T20" fmla="*/ 71 w 89"/>
              <a:gd name="T21" fmla="*/ 65 h 97"/>
              <a:gd name="T22" fmla="*/ 61 w 89"/>
              <a:gd name="T23" fmla="*/ 75 h 97"/>
              <a:gd name="T24" fmla="*/ 63 w 89"/>
              <a:gd name="T25" fmla="*/ 77 h 97"/>
              <a:gd name="T26" fmla="*/ 65 w 89"/>
              <a:gd name="T27" fmla="*/ 75 h 97"/>
              <a:gd name="T28" fmla="*/ 89 w 89"/>
              <a:gd name="T29" fmla="*/ 2 h 97"/>
              <a:gd name="T30" fmla="*/ 89 w 89"/>
              <a:gd name="T31" fmla="*/ 75 h 97"/>
              <a:gd name="T32" fmla="*/ 71 w 89"/>
              <a:gd name="T33" fmla="*/ 93 h 97"/>
              <a:gd name="T34" fmla="*/ 53 w 89"/>
              <a:gd name="T35" fmla="*/ 75 h 97"/>
              <a:gd name="T36" fmla="*/ 71 w 89"/>
              <a:gd name="T37" fmla="*/ 57 h 97"/>
              <a:gd name="T38" fmla="*/ 85 w 89"/>
              <a:gd name="T39" fmla="*/ 64 h 97"/>
              <a:gd name="T40" fmla="*/ 85 w 89"/>
              <a:gd name="T41" fmla="*/ 29 h 97"/>
              <a:gd name="T42" fmla="*/ 36 w 89"/>
              <a:gd name="T43" fmla="*/ 40 h 97"/>
              <a:gd name="T44" fmla="*/ 36 w 89"/>
              <a:gd name="T45" fmla="*/ 79 h 97"/>
              <a:gd name="T46" fmla="*/ 18 w 89"/>
              <a:gd name="T47" fmla="*/ 97 h 97"/>
              <a:gd name="T48" fmla="*/ 0 w 89"/>
              <a:gd name="T49" fmla="*/ 79 h 97"/>
              <a:gd name="T50" fmla="*/ 18 w 89"/>
              <a:gd name="T51" fmla="*/ 61 h 97"/>
              <a:gd name="T52" fmla="*/ 32 w 89"/>
              <a:gd name="T53" fmla="*/ 68 h 97"/>
              <a:gd name="T54" fmla="*/ 32 w 89"/>
              <a:gd name="T55" fmla="*/ 14 h 97"/>
              <a:gd name="T56" fmla="*/ 34 w 89"/>
              <a:gd name="T57" fmla="*/ 12 h 97"/>
              <a:gd name="T58" fmla="*/ 87 w 89"/>
              <a:gd name="T59" fmla="*/ 0 h 97"/>
              <a:gd name="T60" fmla="*/ 89 w 89"/>
              <a:gd name="T61" fmla="*/ 0 h 97"/>
              <a:gd name="T62" fmla="*/ 89 w 89"/>
              <a:gd name="T63" fmla="*/ 2 h 97"/>
              <a:gd name="T64" fmla="*/ 32 w 89"/>
              <a:gd name="T65" fmla="*/ 79 h 97"/>
              <a:gd name="T66" fmla="*/ 18 w 89"/>
              <a:gd name="T67" fmla="*/ 65 h 97"/>
              <a:gd name="T68" fmla="*/ 4 w 89"/>
              <a:gd name="T69" fmla="*/ 79 h 97"/>
              <a:gd name="T70" fmla="*/ 18 w 89"/>
              <a:gd name="T71" fmla="*/ 93 h 97"/>
              <a:gd name="T72" fmla="*/ 32 w 89"/>
              <a:gd name="T73" fmla="*/ 79 h 97"/>
              <a:gd name="T74" fmla="*/ 85 w 89"/>
              <a:gd name="T75" fmla="*/ 75 h 97"/>
              <a:gd name="T76" fmla="*/ 71 w 89"/>
              <a:gd name="T77" fmla="*/ 61 h 97"/>
              <a:gd name="T78" fmla="*/ 57 w 89"/>
              <a:gd name="T79" fmla="*/ 75 h 97"/>
              <a:gd name="T80" fmla="*/ 71 w 89"/>
              <a:gd name="T81" fmla="*/ 89 h 97"/>
              <a:gd name="T82" fmla="*/ 85 w 89"/>
              <a:gd name="T83" fmla="*/ 75 h 97"/>
              <a:gd name="T84" fmla="*/ 85 w 89"/>
              <a:gd name="T85" fmla="*/ 24 h 97"/>
              <a:gd name="T86" fmla="*/ 85 w 89"/>
              <a:gd name="T87" fmla="*/ 4 h 97"/>
              <a:gd name="T88" fmla="*/ 36 w 89"/>
              <a:gd name="T89" fmla="*/ 15 h 97"/>
              <a:gd name="T90" fmla="*/ 36 w 89"/>
              <a:gd name="T91" fmla="*/ 36 h 97"/>
              <a:gd name="T92" fmla="*/ 85 w 89"/>
              <a:gd name="T93" fmla="*/ 2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9" h="97">
                <a:moveTo>
                  <a:pt x="10" y="81"/>
                </a:moveTo>
                <a:cubicBezTo>
                  <a:pt x="9" y="81"/>
                  <a:pt x="8" y="80"/>
                  <a:pt x="8" y="79"/>
                </a:cubicBezTo>
                <a:cubicBezTo>
                  <a:pt x="8" y="73"/>
                  <a:pt x="13" y="69"/>
                  <a:pt x="18" y="69"/>
                </a:cubicBezTo>
                <a:cubicBezTo>
                  <a:pt x="19" y="69"/>
                  <a:pt x="20" y="70"/>
                  <a:pt x="20" y="71"/>
                </a:cubicBezTo>
                <a:cubicBezTo>
                  <a:pt x="20" y="72"/>
                  <a:pt x="19" y="73"/>
                  <a:pt x="18" y="73"/>
                </a:cubicBezTo>
                <a:cubicBezTo>
                  <a:pt x="15" y="73"/>
                  <a:pt x="12" y="76"/>
                  <a:pt x="12" y="79"/>
                </a:cubicBezTo>
                <a:cubicBezTo>
                  <a:pt x="12" y="80"/>
                  <a:pt x="11" y="81"/>
                  <a:pt x="10" y="81"/>
                </a:cubicBezTo>
                <a:close/>
                <a:moveTo>
                  <a:pt x="65" y="75"/>
                </a:moveTo>
                <a:cubicBezTo>
                  <a:pt x="65" y="71"/>
                  <a:pt x="68" y="69"/>
                  <a:pt x="71" y="69"/>
                </a:cubicBezTo>
                <a:cubicBezTo>
                  <a:pt x="72" y="69"/>
                  <a:pt x="73" y="68"/>
                  <a:pt x="73" y="67"/>
                </a:cubicBezTo>
                <a:cubicBezTo>
                  <a:pt x="73" y="66"/>
                  <a:pt x="72" y="65"/>
                  <a:pt x="71" y="65"/>
                </a:cubicBezTo>
                <a:cubicBezTo>
                  <a:pt x="66" y="65"/>
                  <a:pt x="61" y="69"/>
                  <a:pt x="61" y="75"/>
                </a:cubicBezTo>
                <a:cubicBezTo>
                  <a:pt x="61" y="76"/>
                  <a:pt x="62" y="77"/>
                  <a:pt x="63" y="77"/>
                </a:cubicBezTo>
                <a:cubicBezTo>
                  <a:pt x="64" y="77"/>
                  <a:pt x="65" y="76"/>
                  <a:pt x="65" y="75"/>
                </a:cubicBezTo>
                <a:close/>
                <a:moveTo>
                  <a:pt x="89" y="2"/>
                </a:moveTo>
                <a:cubicBezTo>
                  <a:pt x="89" y="75"/>
                  <a:pt x="89" y="75"/>
                  <a:pt x="89" y="75"/>
                </a:cubicBezTo>
                <a:cubicBezTo>
                  <a:pt x="89" y="85"/>
                  <a:pt x="81" y="93"/>
                  <a:pt x="71" y="93"/>
                </a:cubicBezTo>
                <a:cubicBezTo>
                  <a:pt x="61" y="93"/>
                  <a:pt x="53" y="85"/>
                  <a:pt x="53" y="75"/>
                </a:cubicBezTo>
                <a:cubicBezTo>
                  <a:pt x="53" y="65"/>
                  <a:pt x="61" y="57"/>
                  <a:pt x="71" y="57"/>
                </a:cubicBezTo>
                <a:cubicBezTo>
                  <a:pt x="77" y="57"/>
                  <a:pt x="82" y="59"/>
                  <a:pt x="85" y="64"/>
                </a:cubicBezTo>
                <a:cubicBezTo>
                  <a:pt x="85" y="29"/>
                  <a:pt x="85" y="29"/>
                  <a:pt x="85" y="29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79"/>
                  <a:pt x="36" y="79"/>
                  <a:pt x="36" y="79"/>
                </a:cubicBezTo>
                <a:cubicBezTo>
                  <a:pt x="36" y="89"/>
                  <a:pt x="28" y="97"/>
                  <a:pt x="18" y="97"/>
                </a:cubicBezTo>
                <a:cubicBezTo>
                  <a:pt x="8" y="97"/>
                  <a:pt x="0" y="89"/>
                  <a:pt x="0" y="79"/>
                </a:cubicBezTo>
                <a:cubicBezTo>
                  <a:pt x="0" y="69"/>
                  <a:pt x="8" y="61"/>
                  <a:pt x="18" y="61"/>
                </a:cubicBezTo>
                <a:cubicBezTo>
                  <a:pt x="24" y="61"/>
                  <a:pt x="29" y="63"/>
                  <a:pt x="32" y="68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3" y="12"/>
                  <a:pt x="34" y="12"/>
                </a:cubicBezTo>
                <a:cubicBezTo>
                  <a:pt x="87" y="0"/>
                  <a:pt x="87" y="0"/>
                  <a:pt x="87" y="0"/>
                </a:cubicBezTo>
                <a:cubicBezTo>
                  <a:pt x="88" y="0"/>
                  <a:pt x="88" y="0"/>
                  <a:pt x="89" y="0"/>
                </a:cubicBezTo>
                <a:cubicBezTo>
                  <a:pt x="89" y="0"/>
                  <a:pt x="89" y="1"/>
                  <a:pt x="89" y="2"/>
                </a:cubicBezTo>
                <a:close/>
                <a:moveTo>
                  <a:pt x="32" y="79"/>
                </a:moveTo>
                <a:cubicBezTo>
                  <a:pt x="32" y="71"/>
                  <a:pt x="26" y="65"/>
                  <a:pt x="18" y="65"/>
                </a:cubicBezTo>
                <a:cubicBezTo>
                  <a:pt x="10" y="65"/>
                  <a:pt x="4" y="71"/>
                  <a:pt x="4" y="79"/>
                </a:cubicBezTo>
                <a:cubicBezTo>
                  <a:pt x="4" y="87"/>
                  <a:pt x="10" y="93"/>
                  <a:pt x="18" y="93"/>
                </a:cubicBezTo>
                <a:cubicBezTo>
                  <a:pt x="26" y="93"/>
                  <a:pt x="32" y="87"/>
                  <a:pt x="32" y="79"/>
                </a:cubicBezTo>
                <a:close/>
                <a:moveTo>
                  <a:pt x="85" y="75"/>
                </a:moveTo>
                <a:cubicBezTo>
                  <a:pt x="85" y="67"/>
                  <a:pt x="79" y="61"/>
                  <a:pt x="71" y="61"/>
                </a:cubicBezTo>
                <a:cubicBezTo>
                  <a:pt x="63" y="61"/>
                  <a:pt x="57" y="67"/>
                  <a:pt x="57" y="75"/>
                </a:cubicBezTo>
                <a:cubicBezTo>
                  <a:pt x="57" y="83"/>
                  <a:pt x="63" y="89"/>
                  <a:pt x="71" y="89"/>
                </a:cubicBezTo>
                <a:cubicBezTo>
                  <a:pt x="79" y="89"/>
                  <a:pt x="85" y="83"/>
                  <a:pt x="85" y="75"/>
                </a:cubicBezTo>
                <a:close/>
                <a:moveTo>
                  <a:pt x="85" y="24"/>
                </a:moveTo>
                <a:cubicBezTo>
                  <a:pt x="85" y="4"/>
                  <a:pt x="85" y="4"/>
                  <a:pt x="85" y="4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36"/>
                  <a:pt x="36" y="36"/>
                  <a:pt x="36" y="36"/>
                </a:cubicBezTo>
                <a:lnTo>
                  <a:pt x="85" y="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113">
            <a:extLst>
              <a:ext uri="{FF2B5EF4-FFF2-40B4-BE49-F238E27FC236}">
                <a16:creationId xmlns:a16="http://schemas.microsoft.com/office/drawing/2014/main" id="{AA9807D1-C64B-492E-B161-D100EE6F04FB}"/>
              </a:ext>
            </a:extLst>
          </p:cNvPr>
          <p:cNvSpPr>
            <a:spLocks noEditPoints="1"/>
          </p:cNvSpPr>
          <p:nvPr/>
        </p:nvSpPr>
        <p:spPr bwMode="auto">
          <a:xfrm>
            <a:off x="10759532" y="5592113"/>
            <a:ext cx="374650" cy="350837"/>
          </a:xfrm>
          <a:custGeom>
            <a:avLst/>
            <a:gdLst>
              <a:gd name="T0" fmla="*/ 2 w 97"/>
              <a:gd name="T1" fmla="*/ 0 h 90"/>
              <a:gd name="T2" fmla="*/ 0 w 97"/>
              <a:gd name="T3" fmla="*/ 19 h 90"/>
              <a:gd name="T4" fmla="*/ 0 w 97"/>
              <a:gd name="T5" fmla="*/ 88 h 90"/>
              <a:gd name="T6" fmla="*/ 95 w 97"/>
              <a:gd name="T7" fmla="*/ 90 h 90"/>
              <a:gd name="T8" fmla="*/ 97 w 97"/>
              <a:gd name="T9" fmla="*/ 72 h 90"/>
              <a:gd name="T10" fmla="*/ 97 w 97"/>
              <a:gd name="T11" fmla="*/ 2 h 90"/>
              <a:gd name="T12" fmla="*/ 81 w 97"/>
              <a:gd name="T13" fmla="*/ 4 h 90"/>
              <a:gd name="T14" fmla="*/ 93 w 97"/>
              <a:gd name="T15" fmla="*/ 17 h 90"/>
              <a:gd name="T16" fmla="*/ 81 w 97"/>
              <a:gd name="T17" fmla="*/ 4 h 90"/>
              <a:gd name="T18" fmla="*/ 77 w 97"/>
              <a:gd name="T19" fmla="*/ 4 h 90"/>
              <a:gd name="T20" fmla="*/ 61 w 97"/>
              <a:gd name="T21" fmla="*/ 17 h 90"/>
              <a:gd name="T22" fmla="*/ 40 w 97"/>
              <a:gd name="T23" fmla="*/ 4 h 90"/>
              <a:gd name="T24" fmla="*/ 57 w 97"/>
              <a:gd name="T25" fmla="*/ 17 h 90"/>
              <a:gd name="T26" fmla="*/ 40 w 97"/>
              <a:gd name="T27" fmla="*/ 4 h 90"/>
              <a:gd name="T28" fmla="*/ 36 w 97"/>
              <a:gd name="T29" fmla="*/ 4 h 90"/>
              <a:gd name="T30" fmla="*/ 20 w 97"/>
              <a:gd name="T31" fmla="*/ 17 h 90"/>
              <a:gd name="T32" fmla="*/ 16 w 97"/>
              <a:gd name="T33" fmla="*/ 4 h 90"/>
              <a:gd name="T34" fmla="*/ 4 w 97"/>
              <a:gd name="T35" fmla="*/ 17 h 90"/>
              <a:gd name="T36" fmla="*/ 16 w 97"/>
              <a:gd name="T37" fmla="*/ 4 h 90"/>
              <a:gd name="T38" fmla="*/ 4 w 97"/>
              <a:gd name="T39" fmla="*/ 86 h 90"/>
              <a:gd name="T40" fmla="*/ 16 w 97"/>
              <a:gd name="T41" fmla="*/ 74 h 90"/>
              <a:gd name="T42" fmla="*/ 36 w 97"/>
              <a:gd name="T43" fmla="*/ 86 h 90"/>
              <a:gd name="T44" fmla="*/ 20 w 97"/>
              <a:gd name="T45" fmla="*/ 74 h 90"/>
              <a:gd name="T46" fmla="*/ 36 w 97"/>
              <a:gd name="T47" fmla="*/ 86 h 90"/>
              <a:gd name="T48" fmla="*/ 40 w 97"/>
              <a:gd name="T49" fmla="*/ 86 h 90"/>
              <a:gd name="T50" fmla="*/ 57 w 97"/>
              <a:gd name="T51" fmla="*/ 74 h 90"/>
              <a:gd name="T52" fmla="*/ 77 w 97"/>
              <a:gd name="T53" fmla="*/ 86 h 90"/>
              <a:gd name="T54" fmla="*/ 61 w 97"/>
              <a:gd name="T55" fmla="*/ 74 h 90"/>
              <a:gd name="T56" fmla="*/ 77 w 97"/>
              <a:gd name="T57" fmla="*/ 86 h 90"/>
              <a:gd name="T58" fmla="*/ 81 w 97"/>
              <a:gd name="T59" fmla="*/ 86 h 90"/>
              <a:gd name="T60" fmla="*/ 93 w 97"/>
              <a:gd name="T61" fmla="*/ 74 h 90"/>
              <a:gd name="T62" fmla="*/ 93 w 97"/>
              <a:gd name="T63" fmla="*/ 70 h 90"/>
              <a:gd name="T64" fmla="*/ 4 w 97"/>
              <a:gd name="T65" fmla="*/ 21 h 90"/>
              <a:gd name="T66" fmla="*/ 93 w 97"/>
              <a:gd name="T67" fmla="*/ 70 h 90"/>
              <a:gd name="T68" fmla="*/ 39 w 97"/>
              <a:gd name="T69" fmla="*/ 33 h 90"/>
              <a:gd name="T70" fmla="*/ 36 w 97"/>
              <a:gd name="T71" fmla="*/ 35 h 90"/>
              <a:gd name="T72" fmla="*/ 37 w 97"/>
              <a:gd name="T73" fmla="*/ 57 h 90"/>
              <a:gd name="T74" fmla="*/ 39 w 97"/>
              <a:gd name="T75" fmla="*/ 57 h 90"/>
              <a:gd name="T76" fmla="*/ 61 w 97"/>
              <a:gd name="T77" fmla="*/ 45 h 90"/>
              <a:gd name="T78" fmla="*/ 40 w 97"/>
              <a:gd name="T79" fmla="*/ 52 h 90"/>
              <a:gd name="T80" fmla="*/ 54 w 97"/>
              <a:gd name="T81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7" h="90">
                <a:moveTo>
                  <a:pt x="95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89"/>
                  <a:pt x="1" y="90"/>
                  <a:pt x="2" y="90"/>
                </a:cubicBezTo>
                <a:cubicBezTo>
                  <a:pt x="95" y="90"/>
                  <a:pt x="95" y="90"/>
                  <a:pt x="95" y="90"/>
                </a:cubicBezTo>
                <a:cubicBezTo>
                  <a:pt x="97" y="90"/>
                  <a:pt x="97" y="89"/>
                  <a:pt x="97" y="88"/>
                </a:cubicBezTo>
                <a:cubicBezTo>
                  <a:pt x="97" y="72"/>
                  <a:pt x="97" y="72"/>
                  <a:pt x="97" y="72"/>
                </a:cubicBezTo>
                <a:cubicBezTo>
                  <a:pt x="97" y="19"/>
                  <a:pt x="97" y="19"/>
                  <a:pt x="97" y="19"/>
                </a:cubicBezTo>
                <a:cubicBezTo>
                  <a:pt x="97" y="2"/>
                  <a:pt x="97" y="2"/>
                  <a:pt x="97" y="2"/>
                </a:cubicBezTo>
                <a:cubicBezTo>
                  <a:pt x="97" y="1"/>
                  <a:pt x="97" y="0"/>
                  <a:pt x="95" y="0"/>
                </a:cubicBezTo>
                <a:close/>
                <a:moveTo>
                  <a:pt x="81" y="4"/>
                </a:moveTo>
                <a:cubicBezTo>
                  <a:pt x="93" y="4"/>
                  <a:pt x="93" y="4"/>
                  <a:pt x="93" y="4"/>
                </a:cubicBezTo>
                <a:cubicBezTo>
                  <a:pt x="93" y="17"/>
                  <a:pt x="93" y="17"/>
                  <a:pt x="93" y="17"/>
                </a:cubicBezTo>
                <a:cubicBezTo>
                  <a:pt x="81" y="17"/>
                  <a:pt x="81" y="17"/>
                  <a:pt x="81" y="17"/>
                </a:cubicBezTo>
                <a:lnTo>
                  <a:pt x="81" y="4"/>
                </a:lnTo>
                <a:close/>
                <a:moveTo>
                  <a:pt x="61" y="4"/>
                </a:moveTo>
                <a:cubicBezTo>
                  <a:pt x="77" y="4"/>
                  <a:pt x="77" y="4"/>
                  <a:pt x="77" y="4"/>
                </a:cubicBezTo>
                <a:cubicBezTo>
                  <a:pt x="77" y="17"/>
                  <a:pt x="77" y="17"/>
                  <a:pt x="77" y="17"/>
                </a:cubicBezTo>
                <a:cubicBezTo>
                  <a:pt x="61" y="17"/>
                  <a:pt x="61" y="17"/>
                  <a:pt x="61" y="17"/>
                </a:cubicBezTo>
                <a:lnTo>
                  <a:pt x="61" y="4"/>
                </a:lnTo>
                <a:close/>
                <a:moveTo>
                  <a:pt x="40" y="4"/>
                </a:moveTo>
                <a:cubicBezTo>
                  <a:pt x="57" y="4"/>
                  <a:pt x="57" y="4"/>
                  <a:pt x="57" y="4"/>
                </a:cubicBezTo>
                <a:cubicBezTo>
                  <a:pt x="57" y="17"/>
                  <a:pt x="57" y="17"/>
                  <a:pt x="57" y="17"/>
                </a:cubicBezTo>
                <a:cubicBezTo>
                  <a:pt x="40" y="17"/>
                  <a:pt x="40" y="17"/>
                  <a:pt x="40" y="17"/>
                </a:cubicBezTo>
                <a:lnTo>
                  <a:pt x="40" y="4"/>
                </a:lnTo>
                <a:close/>
                <a:moveTo>
                  <a:pt x="20" y="4"/>
                </a:moveTo>
                <a:cubicBezTo>
                  <a:pt x="36" y="4"/>
                  <a:pt x="36" y="4"/>
                  <a:pt x="36" y="4"/>
                </a:cubicBezTo>
                <a:cubicBezTo>
                  <a:pt x="36" y="17"/>
                  <a:pt x="36" y="17"/>
                  <a:pt x="36" y="17"/>
                </a:cubicBezTo>
                <a:cubicBezTo>
                  <a:pt x="20" y="17"/>
                  <a:pt x="20" y="17"/>
                  <a:pt x="20" y="17"/>
                </a:cubicBezTo>
                <a:lnTo>
                  <a:pt x="20" y="4"/>
                </a:lnTo>
                <a:close/>
                <a:moveTo>
                  <a:pt x="16" y="4"/>
                </a:moveTo>
                <a:cubicBezTo>
                  <a:pt x="16" y="17"/>
                  <a:pt x="16" y="17"/>
                  <a:pt x="16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4"/>
                  <a:pt x="4" y="4"/>
                  <a:pt x="4" y="4"/>
                </a:cubicBezTo>
                <a:lnTo>
                  <a:pt x="16" y="4"/>
                </a:lnTo>
                <a:close/>
                <a:moveTo>
                  <a:pt x="16" y="86"/>
                </a:moveTo>
                <a:cubicBezTo>
                  <a:pt x="4" y="86"/>
                  <a:pt x="4" y="86"/>
                  <a:pt x="4" y="86"/>
                </a:cubicBezTo>
                <a:cubicBezTo>
                  <a:pt x="4" y="74"/>
                  <a:pt x="4" y="74"/>
                  <a:pt x="4" y="74"/>
                </a:cubicBezTo>
                <a:cubicBezTo>
                  <a:pt x="16" y="74"/>
                  <a:pt x="16" y="74"/>
                  <a:pt x="16" y="74"/>
                </a:cubicBezTo>
                <a:lnTo>
                  <a:pt x="16" y="86"/>
                </a:lnTo>
                <a:close/>
                <a:moveTo>
                  <a:pt x="36" y="86"/>
                </a:moveTo>
                <a:cubicBezTo>
                  <a:pt x="20" y="86"/>
                  <a:pt x="20" y="86"/>
                  <a:pt x="20" y="86"/>
                </a:cubicBezTo>
                <a:cubicBezTo>
                  <a:pt x="20" y="74"/>
                  <a:pt x="20" y="74"/>
                  <a:pt x="20" y="74"/>
                </a:cubicBezTo>
                <a:cubicBezTo>
                  <a:pt x="36" y="74"/>
                  <a:pt x="36" y="74"/>
                  <a:pt x="36" y="74"/>
                </a:cubicBezTo>
                <a:lnTo>
                  <a:pt x="36" y="86"/>
                </a:lnTo>
                <a:close/>
                <a:moveTo>
                  <a:pt x="57" y="86"/>
                </a:moveTo>
                <a:cubicBezTo>
                  <a:pt x="40" y="86"/>
                  <a:pt x="40" y="86"/>
                  <a:pt x="40" y="86"/>
                </a:cubicBezTo>
                <a:cubicBezTo>
                  <a:pt x="40" y="74"/>
                  <a:pt x="40" y="74"/>
                  <a:pt x="40" y="74"/>
                </a:cubicBezTo>
                <a:cubicBezTo>
                  <a:pt x="57" y="74"/>
                  <a:pt x="57" y="74"/>
                  <a:pt x="57" y="74"/>
                </a:cubicBezTo>
                <a:lnTo>
                  <a:pt x="57" y="86"/>
                </a:lnTo>
                <a:close/>
                <a:moveTo>
                  <a:pt x="77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61" y="74"/>
                  <a:pt x="61" y="74"/>
                  <a:pt x="61" y="74"/>
                </a:cubicBezTo>
                <a:cubicBezTo>
                  <a:pt x="77" y="74"/>
                  <a:pt x="77" y="74"/>
                  <a:pt x="77" y="74"/>
                </a:cubicBezTo>
                <a:lnTo>
                  <a:pt x="77" y="86"/>
                </a:lnTo>
                <a:close/>
                <a:moveTo>
                  <a:pt x="93" y="86"/>
                </a:moveTo>
                <a:cubicBezTo>
                  <a:pt x="81" y="86"/>
                  <a:pt x="81" y="86"/>
                  <a:pt x="81" y="86"/>
                </a:cubicBezTo>
                <a:cubicBezTo>
                  <a:pt x="81" y="74"/>
                  <a:pt x="81" y="74"/>
                  <a:pt x="81" y="74"/>
                </a:cubicBezTo>
                <a:cubicBezTo>
                  <a:pt x="93" y="74"/>
                  <a:pt x="93" y="74"/>
                  <a:pt x="93" y="74"/>
                </a:cubicBezTo>
                <a:lnTo>
                  <a:pt x="93" y="86"/>
                </a:lnTo>
                <a:close/>
                <a:moveTo>
                  <a:pt x="93" y="70"/>
                </a:moveTo>
                <a:cubicBezTo>
                  <a:pt x="4" y="70"/>
                  <a:pt x="4" y="70"/>
                  <a:pt x="4" y="70"/>
                </a:cubicBezTo>
                <a:cubicBezTo>
                  <a:pt x="4" y="21"/>
                  <a:pt x="4" y="21"/>
                  <a:pt x="4" y="21"/>
                </a:cubicBezTo>
                <a:cubicBezTo>
                  <a:pt x="93" y="21"/>
                  <a:pt x="93" y="21"/>
                  <a:pt x="93" y="21"/>
                </a:cubicBezTo>
                <a:lnTo>
                  <a:pt x="93" y="70"/>
                </a:lnTo>
                <a:close/>
                <a:moveTo>
                  <a:pt x="60" y="43"/>
                </a:moveTo>
                <a:cubicBezTo>
                  <a:pt x="39" y="33"/>
                  <a:pt x="39" y="33"/>
                  <a:pt x="39" y="33"/>
                </a:cubicBezTo>
                <a:cubicBezTo>
                  <a:pt x="39" y="33"/>
                  <a:pt x="38" y="33"/>
                  <a:pt x="37" y="33"/>
                </a:cubicBezTo>
                <a:cubicBezTo>
                  <a:pt x="37" y="34"/>
                  <a:pt x="36" y="34"/>
                  <a:pt x="36" y="35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56"/>
                  <a:pt x="37" y="57"/>
                  <a:pt x="37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60" y="47"/>
                  <a:pt x="60" y="47"/>
                  <a:pt x="60" y="47"/>
                </a:cubicBezTo>
                <a:cubicBezTo>
                  <a:pt x="60" y="47"/>
                  <a:pt x="61" y="46"/>
                  <a:pt x="61" y="45"/>
                </a:cubicBezTo>
                <a:cubicBezTo>
                  <a:pt x="61" y="44"/>
                  <a:pt x="60" y="44"/>
                  <a:pt x="60" y="43"/>
                </a:cubicBezTo>
                <a:close/>
                <a:moveTo>
                  <a:pt x="40" y="52"/>
                </a:moveTo>
                <a:cubicBezTo>
                  <a:pt x="40" y="38"/>
                  <a:pt x="40" y="38"/>
                  <a:pt x="40" y="38"/>
                </a:cubicBezTo>
                <a:cubicBezTo>
                  <a:pt x="54" y="45"/>
                  <a:pt x="54" y="45"/>
                  <a:pt x="54" y="45"/>
                </a:cubicBezTo>
                <a:lnTo>
                  <a:pt x="40" y="5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CA3BB1D-4C00-423B-987C-56D30FD2DDC7}"/>
              </a:ext>
            </a:extLst>
          </p:cNvPr>
          <p:cNvGrpSpPr/>
          <p:nvPr/>
        </p:nvGrpSpPr>
        <p:grpSpPr>
          <a:xfrm>
            <a:off x="503854" y="1536090"/>
            <a:ext cx="967765" cy="967765"/>
            <a:chOff x="445305" y="1704522"/>
            <a:chExt cx="967765" cy="967765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622F7ED0-A133-4BE2-B13F-6895D126F89F}"/>
                </a:ext>
              </a:extLst>
            </p:cNvPr>
            <p:cNvSpPr/>
            <p:nvPr/>
          </p:nvSpPr>
          <p:spPr>
            <a:xfrm>
              <a:off x="445305" y="1704522"/>
              <a:ext cx="967765" cy="9677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45">
              <a:extLst>
                <a:ext uri="{FF2B5EF4-FFF2-40B4-BE49-F238E27FC236}">
                  <a16:creationId xmlns:a16="http://schemas.microsoft.com/office/drawing/2014/main" id="{19F5F225-059D-45E4-A661-A24AACE9A4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2921" y="1873190"/>
              <a:ext cx="632533" cy="630428"/>
            </a:xfrm>
            <a:custGeom>
              <a:avLst/>
              <a:gdLst>
                <a:gd name="T0" fmla="*/ 88 w 176"/>
                <a:gd name="T1" fmla="*/ 64 h 176"/>
                <a:gd name="T2" fmla="*/ 64 w 176"/>
                <a:gd name="T3" fmla="*/ 88 h 176"/>
                <a:gd name="T4" fmla="*/ 88 w 176"/>
                <a:gd name="T5" fmla="*/ 112 h 176"/>
                <a:gd name="T6" fmla="*/ 112 w 176"/>
                <a:gd name="T7" fmla="*/ 88 h 176"/>
                <a:gd name="T8" fmla="*/ 88 w 176"/>
                <a:gd name="T9" fmla="*/ 64 h 176"/>
                <a:gd name="T10" fmla="*/ 88 w 176"/>
                <a:gd name="T11" fmla="*/ 104 h 176"/>
                <a:gd name="T12" fmla="*/ 72 w 176"/>
                <a:gd name="T13" fmla="*/ 88 h 176"/>
                <a:gd name="T14" fmla="*/ 88 w 176"/>
                <a:gd name="T15" fmla="*/ 72 h 176"/>
                <a:gd name="T16" fmla="*/ 104 w 176"/>
                <a:gd name="T17" fmla="*/ 88 h 176"/>
                <a:gd name="T18" fmla="*/ 88 w 176"/>
                <a:gd name="T19" fmla="*/ 104 h 176"/>
                <a:gd name="T20" fmla="*/ 148 w 176"/>
                <a:gd name="T21" fmla="*/ 151 h 176"/>
                <a:gd name="T22" fmla="*/ 176 w 176"/>
                <a:gd name="T23" fmla="*/ 88 h 176"/>
                <a:gd name="T24" fmla="*/ 88 w 176"/>
                <a:gd name="T25" fmla="*/ 0 h 176"/>
                <a:gd name="T26" fmla="*/ 0 w 176"/>
                <a:gd name="T27" fmla="*/ 88 h 176"/>
                <a:gd name="T28" fmla="*/ 27 w 176"/>
                <a:gd name="T29" fmla="*/ 151 h 176"/>
                <a:gd name="T30" fmla="*/ 17 w 176"/>
                <a:gd name="T31" fmla="*/ 169 h 176"/>
                <a:gd name="T32" fmla="*/ 16 w 176"/>
                <a:gd name="T33" fmla="*/ 172 h 176"/>
                <a:gd name="T34" fmla="*/ 20 w 176"/>
                <a:gd name="T35" fmla="*/ 176 h 176"/>
                <a:gd name="T36" fmla="*/ 22 w 176"/>
                <a:gd name="T37" fmla="*/ 175 h 176"/>
                <a:gd name="T38" fmla="*/ 23 w 176"/>
                <a:gd name="T39" fmla="*/ 173 h 176"/>
                <a:gd name="T40" fmla="*/ 32 w 176"/>
                <a:gd name="T41" fmla="*/ 157 h 176"/>
                <a:gd name="T42" fmla="*/ 88 w 176"/>
                <a:gd name="T43" fmla="*/ 176 h 176"/>
                <a:gd name="T44" fmla="*/ 143 w 176"/>
                <a:gd name="T45" fmla="*/ 157 h 176"/>
                <a:gd name="T46" fmla="*/ 152 w 176"/>
                <a:gd name="T47" fmla="*/ 173 h 176"/>
                <a:gd name="T48" fmla="*/ 156 w 176"/>
                <a:gd name="T49" fmla="*/ 176 h 176"/>
                <a:gd name="T50" fmla="*/ 160 w 176"/>
                <a:gd name="T51" fmla="*/ 172 h 176"/>
                <a:gd name="T52" fmla="*/ 158 w 176"/>
                <a:gd name="T53" fmla="*/ 169 h 176"/>
                <a:gd name="T54" fmla="*/ 148 w 176"/>
                <a:gd name="T55" fmla="*/ 151 h 176"/>
                <a:gd name="T56" fmla="*/ 88 w 176"/>
                <a:gd name="T57" fmla="*/ 168 h 176"/>
                <a:gd name="T58" fmla="*/ 8 w 176"/>
                <a:gd name="T59" fmla="*/ 88 h 176"/>
                <a:gd name="T60" fmla="*/ 88 w 176"/>
                <a:gd name="T61" fmla="*/ 8 h 176"/>
                <a:gd name="T62" fmla="*/ 168 w 176"/>
                <a:gd name="T63" fmla="*/ 88 h 176"/>
                <a:gd name="T64" fmla="*/ 88 w 176"/>
                <a:gd name="T65" fmla="*/ 168 h 176"/>
                <a:gd name="T66" fmla="*/ 88 w 176"/>
                <a:gd name="T67" fmla="*/ 32 h 176"/>
                <a:gd name="T68" fmla="*/ 32 w 176"/>
                <a:gd name="T69" fmla="*/ 88 h 176"/>
                <a:gd name="T70" fmla="*/ 88 w 176"/>
                <a:gd name="T71" fmla="*/ 144 h 176"/>
                <a:gd name="T72" fmla="*/ 144 w 176"/>
                <a:gd name="T73" fmla="*/ 88 h 176"/>
                <a:gd name="T74" fmla="*/ 88 w 176"/>
                <a:gd name="T75" fmla="*/ 32 h 176"/>
                <a:gd name="T76" fmla="*/ 88 w 176"/>
                <a:gd name="T77" fmla="*/ 136 h 176"/>
                <a:gd name="T78" fmla="*/ 40 w 176"/>
                <a:gd name="T79" fmla="*/ 88 h 176"/>
                <a:gd name="T80" fmla="*/ 88 w 176"/>
                <a:gd name="T81" fmla="*/ 40 h 176"/>
                <a:gd name="T82" fmla="*/ 136 w 176"/>
                <a:gd name="T83" fmla="*/ 88 h 176"/>
                <a:gd name="T84" fmla="*/ 88 w 176"/>
                <a:gd name="T85" fmla="*/ 13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176">
                  <a:moveTo>
                    <a:pt x="88" y="64"/>
                  </a:moveTo>
                  <a:cubicBezTo>
                    <a:pt x="74" y="64"/>
                    <a:pt x="64" y="75"/>
                    <a:pt x="64" y="88"/>
                  </a:cubicBezTo>
                  <a:cubicBezTo>
                    <a:pt x="64" y="101"/>
                    <a:pt x="74" y="112"/>
                    <a:pt x="88" y="112"/>
                  </a:cubicBezTo>
                  <a:cubicBezTo>
                    <a:pt x="101" y="112"/>
                    <a:pt x="112" y="101"/>
                    <a:pt x="112" y="88"/>
                  </a:cubicBezTo>
                  <a:cubicBezTo>
                    <a:pt x="112" y="75"/>
                    <a:pt x="101" y="64"/>
                    <a:pt x="88" y="64"/>
                  </a:cubicBezTo>
                  <a:moveTo>
                    <a:pt x="88" y="104"/>
                  </a:moveTo>
                  <a:cubicBezTo>
                    <a:pt x="79" y="104"/>
                    <a:pt x="72" y="97"/>
                    <a:pt x="72" y="88"/>
                  </a:cubicBezTo>
                  <a:cubicBezTo>
                    <a:pt x="72" y="79"/>
                    <a:pt x="79" y="72"/>
                    <a:pt x="88" y="72"/>
                  </a:cubicBezTo>
                  <a:cubicBezTo>
                    <a:pt x="96" y="72"/>
                    <a:pt x="104" y="79"/>
                    <a:pt x="104" y="88"/>
                  </a:cubicBezTo>
                  <a:cubicBezTo>
                    <a:pt x="104" y="97"/>
                    <a:pt x="96" y="104"/>
                    <a:pt x="88" y="104"/>
                  </a:cubicBezTo>
                  <a:moveTo>
                    <a:pt x="148" y="151"/>
                  </a:moveTo>
                  <a:cubicBezTo>
                    <a:pt x="165" y="135"/>
                    <a:pt x="176" y="113"/>
                    <a:pt x="176" y="88"/>
                  </a:cubicBezTo>
                  <a:cubicBezTo>
                    <a:pt x="176" y="39"/>
                    <a:pt x="136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113"/>
                    <a:pt x="10" y="135"/>
                    <a:pt x="27" y="151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6" y="170"/>
                    <a:pt x="16" y="171"/>
                    <a:pt x="16" y="172"/>
                  </a:cubicBezTo>
                  <a:cubicBezTo>
                    <a:pt x="16" y="174"/>
                    <a:pt x="17" y="176"/>
                    <a:pt x="20" y="176"/>
                  </a:cubicBezTo>
                  <a:cubicBezTo>
                    <a:pt x="21" y="176"/>
                    <a:pt x="22" y="176"/>
                    <a:pt x="22" y="175"/>
                  </a:cubicBezTo>
                  <a:cubicBezTo>
                    <a:pt x="23" y="174"/>
                    <a:pt x="23" y="174"/>
                    <a:pt x="23" y="173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48" y="169"/>
                    <a:pt x="67" y="176"/>
                    <a:pt x="88" y="176"/>
                  </a:cubicBezTo>
                  <a:cubicBezTo>
                    <a:pt x="108" y="176"/>
                    <a:pt x="128" y="169"/>
                    <a:pt x="143" y="157"/>
                  </a:cubicBezTo>
                  <a:cubicBezTo>
                    <a:pt x="152" y="173"/>
                    <a:pt x="152" y="173"/>
                    <a:pt x="152" y="173"/>
                  </a:cubicBezTo>
                  <a:cubicBezTo>
                    <a:pt x="152" y="175"/>
                    <a:pt x="154" y="176"/>
                    <a:pt x="156" y="176"/>
                  </a:cubicBezTo>
                  <a:cubicBezTo>
                    <a:pt x="158" y="176"/>
                    <a:pt x="160" y="174"/>
                    <a:pt x="160" y="172"/>
                  </a:cubicBezTo>
                  <a:cubicBezTo>
                    <a:pt x="160" y="171"/>
                    <a:pt x="159" y="170"/>
                    <a:pt x="158" y="169"/>
                  </a:cubicBezTo>
                  <a:lnTo>
                    <a:pt x="148" y="151"/>
                  </a:lnTo>
                  <a:close/>
                  <a:moveTo>
                    <a:pt x="88" y="168"/>
                  </a:moveTo>
                  <a:cubicBezTo>
                    <a:pt x="43" y="168"/>
                    <a:pt x="8" y="132"/>
                    <a:pt x="8" y="88"/>
                  </a:cubicBezTo>
                  <a:cubicBezTo>
                    <a:pt x="8" y="44"/>
                    <a:pt x="43" y="8"/>
                    <a:pt x="88" y="8"/>
                  </a:cubicBezTo>
                  <a:cubicBezTo>
                    <a:pt x="132" y="8"/>
                    <a:pt x="168" y="44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moveTo>
                    <a:pt x="88" y="32"/>
                  </a:moveTo>
                  <a:cubicBezTo>
                    <a:pt x="57" y="32"/>
                    <a:pt x="32" y="57"/>
                    <a:pt x="32" y="88"/>
                  </a:cubicBezTo>
                  <a:cubicBezTo>
                    <a:pt x="32" y="119"/>
                    <a:pt x="57" y="144"/>
                    <a:pt x="88" y="144"/>
                  </a:cubicBezTo>
                  <a:cubicBezTo>
                    <a:pt x="118" y="144"/>
                    <a:pt x="144" y="119"/>
                    <a:pt x="144" y="88"/>
                  </a:cubicBezTo>
                  <a:cubicBezTo>
                    <a:pt x="144" y="57"/>
                    <a:pt x="118" y="32"/>
                    <a:pt x="88" y="32"/>
                  </a:cubicBezTo>
                  <a:moveTo>
                    <a:pt x="88" y="136"/>
                  </a:moveTo>
                  <a:cubicBezTo>
                    <a:pt x="61" y="136"/>
                    <a:pt x="40" y="115"/>
                    <a:pt x="40" y="88"/>
                  </a:cubicBezTo>
                  <a:cubicBezTo>
                    <a:pt x="40" y="61"/>
                    <a:pt x="61" y="40"/>
                    <a:pt x="88" y="40"/>
                  </a:cubicBezTo>
                  <a:cubicBezTo>
                    <a:pt x="114" y="40"/>
                    <a:pt x="136" y="61"/>
                    <a:pt x="136" y="88"/>
                  </a:cubicBezTo>
                  <a:cubicBezTo>
                    <a:pt x="136" y="115"/>
                    <a:pt x="114" y="136"/>
                    <a:pt x="88" y="1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3" name="Picture 1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F340974-6681-A995-AC14-EEC6B5BCF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4811"/>
            <a:ext cx="3140540" cy="93318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8264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ewing Summit Joint">
      <a:dk1>
        <a:srgbClr val="000000"/>
      </a:dk1>
      <a:lt1>
        <a:srgbClr val="FFFFFF"/>
      </a:lt1>
      <a:dk2>
        <a:srgbClr val="4C475D"/>
      </a:dk2>
      <a:lt2>
        <a:srgbClr val="B4B0C3"/>
      </a:lt2>
      <a:accent1>
        <a:srgbClr val="141F51"/>
      </a:accent1>
      <a:accent2>
        <a:srgbClr val="D6912F"/>
      </a:accent2>
      <a:accent3>
        <a:srgbClr val="CDFD1B"/>
      </a:accent3>
      <a:accent4>
        <a:srgbClr val="FD411D"/>
      </a:accent4>
      <a:accent5>
        <a:srgbClr val="8E0B56"/>
      </a:accent5>
      <a:accent6>
        <a:srgbClr val="141F51"/>
      </a:accent6>
      <a:hlink>
        <a:srgbClr val="2493D7"/>
      </a:hlink>
      <a:folHlink>
        <a:srgbClr val="D6912F"/>
      </a:folHlink>
    </a:clrScheme>
    <a:fontScheme name="Custom 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DB4A9EA9BBFA469F3E2296DDEB5DE7" ma:contentTypeVersion="2" ma:contentTypeDescription="Create a new document." ma:contentTypeScope="" ma:versionID="06ed0e7029e9060d89c450a8a2e1acd9">
  <xsd:schema xmlns:xsd="http://www.w3.org/2001/XMLSchema" xmlns:xs="http://www.w3.org/2001/XMLSchema" xmlns:p="http://schemas.microsoft.com/office/2006/metadata/properties" xmlns:ns1="http://schemas.microsoft.com/sharepoint/v3" xmlns:ns2="8e903f66-ecc0-480d-9af3-1d2faccfd126" targetNamespace="http://schemas.microsoft.com/office/2006/metadata/properties" ma:root="true" ma:fieldsID="fc093d3e52157ccf2bb3113f368c8b03" ns1:_="" ns2:_="">
    <xsd:import namespace="http://schemas.microsoft.com/sharepoint/v3"/>
    <xsd:import namespace="8e903f66-ecc0-480d-9af3-1d2faccfd12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903f66-ecc0-480d-9af3-1d2faccfd12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DD5E8CA-3F36-4FE9-BC6C-C360975BB2E0}"/>
</file>

<file path=customXml/itemProps2.xml><?xml version="1.0" encoding="utf-8"?>
<ds:datastoreItem xmlns:ds="http://schemas.openxmlformats.org/officeDocument/2006/customXml" ds:itemID="{D30C31E0-472C-45D0-BDC0-17F194B915A8}"/>
</file>

<file path=customXml/itemProps3.xml><?xml version="1.0" encoding="utf-8"?>
<ds:datastoreItem xmlns:ds="http://schemas.openxmlformats.org/officeDocument/2006/customXml" ds:itemID="{27172419-F87E-4B72-AB63-B15DCEF3A989}"/>
</file>

<file path=docProps/app.xml><?xml version="1.0" encoding="utf-8"?>
<Properties xmlns="http://schemas.openxmlformats.org/officeDocument/2006/extended-properties" xmlns:vt="http://schemas.openxmlformats.org/officeDocument/2006/docPropsVTypes">
  <TotalTime>3660</TotalTime>
  <Words>782</Words>
  <Application>Microsoft Macintosh PowerPoint</Application>
  <PresentationFormat>Widescreen</PresentationFormat>
  <Paragraphs>91</Paragraphs>
  <Slides>14</Slides>
  <Notes>7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Courier New</vt:lpstr>
      <vt:lpstr>Symbol</vt:lpstr>
      <vt:lpstr>Verdana</vt:lpstr>
      <vt:lpstr>Wingdings</vt:lpstr>
      <vt:lpstr>Office Theme</vt:lpstr>
      <vt:lpstr>Using this Slide Deck</vt:lpstr>
      <vt:lpstr>Ensure Slide Clarity</vt:lpstr>
      <vt:lpstr>Get Copyright Permission</vt:lpstr>
      <vt:lpstr>Presentation Title Here</vt:lpstr>
      <vt:lpstr>Title and Content Layout</vt:lpstr>
      <vt:lpstr>Two Content Layout</vt:lpstr>
      <vt:lpstr>Title, Content &amp; Photo Layout</vt:lpstr>
      <vt:lpstr>Chart or Graph</vt:lpstr>
      <vt:lpstr>Icons</vt:lpstr>
      <vt:lpstr>PowerPoint Presentation</vt:lpstr>
      <vt:lpstr>Section Header Layout</vt:lpstr>
      <vt:lpstr>One Thing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</dc:creator>
  <cp:lastModifiedBy>Katie Hamel</cp:lastModifiedBy>
  <cp:revision>45</cp:revision>
  <dcterms:created xsi:type="dcterms:W3CDTF">2021-04-21T17:24:54Z</dcterms:created>
  <dcterms:modified xsi:type="dcterms:W3CDTF">2022-06-09T21:35:49Z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0x01010054DB4A9EA9BBFA469F3E2296DDEB5DE7</vt:lpwstr>
  </property>
</Properties>
</file>