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3"/>
    <p:restoredTop sz="94632"/>
  </p:normalViewPr>
  <p:slideViewPr>
    <p:cSldViewPr snapToGrid="0" snapToObjects="1">
      <p:cViewPr>
        <p:scale>
          <a:sx n="40" d="100"/>
          <a:sy n="40" d="100"/>
        </p:scale>
        <p:origin x="159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0C93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0200E0F-56F8-5946-951C-8F051837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600" y="629692"/>
            <a:ext cx="3028191" cy="213232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777821" y="963117"/>
            <a:ext cx="4712201" cy="1348283"/>
          </a:xfrm>
          <a:prstGeom prst="rect">
            <a:avLst/>
          </a:prstGeom>
          <a:solidFill>
            <a:srgbClr val="0C9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5052619" y="1353964"/>
            <a:ext cx="4437403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2022 ASBC Meeting</a:t>
            </a:r>
            <a:endParaRPr lang="en-US" sz="35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151458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060" y="3106940"/>
            <a:ext cx="17677154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093" y="712525"/>
            <a:ext cx="16321088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C93D1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3" name="Picture 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9EF714B-35F5-5A5D-0394-7519633C87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034461" y="2552936"/>
            <a:ext cx="5952109" cy="110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49F81E-0A4A-D341-94A0-7A30BF54A2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35153-230F-2546-80DF-786C59B625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1349-6F18-2044-BBE6-CA5F7CAE8E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DB4A9EA9BBFA469F3E2296DDEB5DE7" ma:contentTypeVersion="2" ma:contentTypeDescription="Create a new document." ma:contentTypeScope="" ma:versionID="06ed0e7029e9060d89c450a8a2e1acd9">
  <xsd:schema xmlns:xsd="http://www.w3.org/2001/XMLSchema" xmlns:xs="http://www.w3.org/2001/XMLSchema" xmlns:p="http://schemas.microsoft.com/office/2006/metadata/properties" xmlns:ns1="http://schemas.microsoft.com/sharepoint/v3" xmlns:ns2="8e903f66-ecc0-480d-9af3-1d2faccfd126" targetNamespace="http://schemas.microsoft.com/office/2006/metadata/properties" ma:root="true" ma:fieldsID="fc093d3e52157ccf2bb3113f368c8b03" ns1:_="" ns2:_="">
    <xsd:import namespace="http://schemas.microsoft.com/sharepoint/v3"/>
    <xsd:import namespace="8e903f66-ecc0-480d-9af3-1d2faccfd12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03f66-ecc0-480d-9af3-1d2faccfd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B5AB5-7CC2-4F68-BE8F-E27FE6B4668C}"/>
</file>

<file path=customXml/itemProps2.xml><?xml version="1.0" encoding="utf-8"?>
<ds:datastoreItem xmlns:ds="http://schemas.openxmlformats.org/officeDocument/2006/customXml" ds:itemID="{343410D5-7C0E-4889-BE58-25D35A1B479D}"/>
</file>

<file path=customXml/itemProps3.xml><?xml version="1.0" encoding="utf-8"?>
<ds:datastoreItem xmlns:ds="http://schemas.openxmlformats.org/officeDocument/2006/customXml" ds:itemID="{4537E0B7-D1B9-4A91-B57D-ADBA8C2B491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Megan Boatman</cp:lastModifiedBy>
  <cp:revision>20</cp:revision>
  <cp:lastPrinted>2019-03-05T20:30:15Z</cp:lastPrinted>
  <dcterms:created xsi:type="dcterms:W3CDTF">2018-05-02T15:40:18Z</dcterms:created>
  <dcterms:modified xsi:type="dcterms:W3CDTF">2022-06-02T17:58:35Z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0x01010054DB4A9EA9BBFA469F3E2296DDEB5DE7</vt:lpwstr>
  </property>
</Properties>
</file>