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7" r:id="rId2"/>
    <p:sldId id="282" r:id="rId3"/>
    <p:sldId id="293" r:id="rId4"/>
    <p:sldId id="258" r:id="rId5"/>
    <p:sldId id="291" r:id="rId6"/>
    <p:sldId id="272" r:id="rId7"/>
    <p:sldId id="289" r:id="rId8"/>
    <p:sldId id="273" r:id="rId9"/>
    <p:sldId id="276" r:id="rId10"/>
    <p:sldId id="275" r:id="rId11"/>
    <p:sldId id="259" r:id="rId12"/>
    <p:sldId id="281"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82"/>
            <p14:sldId id="293"/>
          </p14:sldIdLst>
        </p14:section>
        <p14:section name="Content Slides" id="{FFB78192-F811-4637-873E-1A3D3911AB93}">
          <p14:sldIdLst>
            <p14:sldId id="258"/>
            <p14:sldId id="291"/>
            <p14:sldId id="272"/>
            <p14:sldId id="289"/>
            <p14:sldId id="273"/>
            <p14:sldId id="276"/>
            <p14:sldId id="275"/>
            <p14:sldId id="259"/>
            <p14:sldId id="281"/>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AAE"/>
    <a:srgbClr val="FFC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73208" autoAdjust="0"/>
  </p:normalViewPr>
  <p:slideViewPr>
    <p:cSldViewPr snapToGrid="0">
      <p:cViewPr varScale="1">
        <p:scale>
          <a:sx n="83" d="100"/>
          <a:sy n="83" d="100"/>
        </p:scale>
        <p:origin x="1818"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75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6/2/2022</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6/2/2022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13</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2</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7</a:t>
            </a:fld>
            <a:endParaRPr lang="en-US" dirty="0"/>
          </a:p>
        </p:txBody>
      </p:sp>
    </p:spTree>
    <p:extLst>
      <p:ext uri="{BB962C8B-B14F-4D97-AF65-F5344CB8AC3E}">
        <p14:creationId xmlns:p14="http://schemas.microsoft.com/office/powerpoint/2010/main" val="255420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some testing prior with another person to ensure audio plays for you as well as others in the meeting. Also adjust sizing to fit monitor or similar. Let your ASBC Program Manager know if you will be using video so we can make the AV team aware. </a:t>
            </a:r>
          </a:p>
        </p:txBody>
      </p:sp>
      <p:sp>
        <p:nvSpPr>
          <p:cNvPr id="4" name="Slide Number Placeholder 3"/>
          <p:cNvSpPr>
            <a:spLocks noGrp="1"/>
          </p:cNvSpPr>
          <p:nvPr>
            <p:ph type="sldNum" sz="quarter" idx="5"/>
          </p:nvPr>
        </p:nvSpPr>
        <p:spPr/>
        <p:txBody>
          <a:bodyPr/>
          <a:lstStyle/>
          <a:p>
            <a:fld id="{0EF4D091-29F5-4864-ACD4-79FBBED7C152}" type="slidenum">
              <a:rPr lang="en-US" smtClean="0"/>
              <a:t>10</a:t>
            </a:fld>
            <a:endParaRPr lang="en-US" dirty="0"/>
          </a:p>
        </p:txBody>
      </p:sp>
    </p:spTree>
    <p:extLst>
      <p:ext uri="{BB962C8B-B14F-4D97-AF65-F5344CB8AC3E}">
        <p14:creationId xmlns:p14="http://schemas.microsoft.com/office/powerpoint/2010/main" val="388588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dirty="0"/>
          </a:p>
        </p:txBody>
      </p:sp>
    </p:spTree>
    <p:extLst>
      <p:ext uri="{BB962C8B-B14F-4D97-AF65-F5344CB8AC3E}">
        <p14:creationId xmlns:p14="http://schemas.microsoft.com/office/powerpoint/2010/main" val="3007661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chemeClr val="accent1"/>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pic>
        <p:nvPicPr>
          <p:cNvPr id="15" name="Picture 14">
            <a:extLst>
              <a:ext uri="{FF2B5EF4-FFF2-40B4-BE49-F238E27FC236}">
                <a16:creationId xmlns:a16="http://schemas.microsoft.com/office/drawing/2014/main" id="{C1EC1ECE-F293-470A-8DE7-4A4260FAB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57" y="5537796"/>
            <a:ext cx="1447648" cy="1024591"/>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512CF0AE-0D5D-BDA2-AE2A-509077C678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310" y="5537796"/>
            <a:ext cx="4980410" cy="927122"/>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2022</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4F132855-8316-4DC5-98EE-6071EC0DF28A}" type="datetimeyyyy">
              <a:rPr lang="en-US" smtClean="0"/>
              <a:t>2022</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9303DF50-225B-488A-BAF7-3D82DFFA4A43}" type="datetimeyyyy">
              <a:rPr lang="en-US" smtClean="0"/>
              <a:t>2022</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2022</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11F543B-8986-4222-A846-04FAFFA59C6A}" type="datetimeyyyy">
              <a:rPr lang="en-US" smtClean="0"/>
              <a:t>2022</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2022</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2022</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46747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2022</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dirty="0"/>
              <a:t>American Society of Brewing Chemists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1">
              <a:lumMod val="20000"/>
              <a:lumOff val="80000"/>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p>
            <a:r>
              <a:rPr lang="en-US" dirty="0"/>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chemeClr val="accent1">
                    <a:lumMod val="75000"/>
                  </a:schemeClr>
                </a:solidFill>
              </a:defRPr>
            </a:lvl1pPr>
            <a:lvl2pPr marL="0" indent="0">
              <a:lnSpc>
                <a:spcPct val="114000"/>
              </a:lnSpc>
              <a:buNone/>
              <a:defRPr sz="1400"/>
            </a:lvl2pPr>
          </a:lstStyle>
          <a:p>
            <a:pPr lvl="0"/>
            <a:r>
              <a:rPr lang="en-US" dirty="0"/>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dirty="0"/>
              <a:t>Click to edit Master text styles</a:t>
            </a:r>
          </a:p>
          <a:p>
            <a:pPr lvl="1"/>
            <a:r>
              <a:rPr lang="en-US" dirty="0"/>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4">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9BCDF283-5A3B-45C1-A72C-5E1F7D5453CE}" type="datetimeyyyy">
              <a:rPr lang="en-US" smtClean="0"/>
              <a:t>2022</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dirty="0"/>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dirty="0"/>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lumMod val="60000"/>
              <a:lumOff val="40000"/>
            </a:schemeClr>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BBBEBA1B-4F72-487E-A34D-3F832F69422E}" type="datetimeyyyy">
              <a:rPr lang="en-US" smtClean="0"/>
              <a:t>2022</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alpha val="60000"/>
            </a:schemeClr>
          </a:solidFill>
        </p:spPr>
        <p:txBody>
          <a:bodyPr wrap="square" lIns="365760" tIns="45720" rIns="365760" anchor="ctr" anchorCtr="0">
            <a:noAutofit/>
          </a:bodyPr>
          <a:lstStyle>
            <a:lvl1pPr algn="ctr">
              <a:defRPr sz="3200">
                <a:solidFill>
                  <a:schemeClr val="bg1"/>
                </a:solidFill>
              </a:defRPr>
            </a:lvl1pPr>
          </a:lstStyle>
          <a:p>
            <a:r>
              <a:rPr lang="en-US" dirty="0"/>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2022</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lumMod val="60000"/>
              <a:lumOff val="40000"/>
              <a:alpha val="86000"/>
            </a:schemeClr>
          </a:solidFill>
        </p:spPr>
        <p:txBody>
          <a:bodyPr wrap="square" lIns="274320" tIns="45720" rIns="274320" anchor="ctr" anchorCtr="0">
            <a:normAutofit/>
          </a:bodyPr>
          <a:lstStyle>
            <a:lvl1pPr algn="ctr">
              <a:defRPr sz="2800">
                <a:solidFill>
                  <a:schemeClr val="bg1"/>
                </a:solidFill>
              </a:defRPr>
            </a:lvl1pPr>
          </a:lstStyle>
          <a:p>
            <a:r>
              <a:rPr lang="en-US" dirty="0"/>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2022</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76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dirty="0"/>
              <a:t>American Society of Brewing Chemists</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0DEA349D-31E7-424B-8D53-F61860A9B05D}" type="datetimeyyyy">
              <a:rPr lang="en-US" smtClean="0"/>
              <a:t>2022</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8.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presentation.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some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9F0F4B03-CA9C-44C4-83EA-0A0F853681BF}" type="datetimeyyyy">
              <a:rPr lang="en-US" smtClean="0"/>
              <a:t>2022</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10</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chemeClr val="accent1">
              <a:lumMod val="60000"/>
              <a:lumOff val="40000"/>
              <a:alpha val="8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42E1174A-F0A2-4FDD-A22E-4C23AB8EAB76}" type="datetimeyyyy">
              <a:rPr lang="en-US" smtClean="0"/>
              <a:pPr/>
              <a:t>2022</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sp>
    </p:spTree>
    <p:extLst>
      <p:ext uri="{BB962C8B-B14F-4D97-AF65-F5344CB8AC3E}">
        <p14:creationId xmlns:p14="http://schemas.microsoft.com/office/powerpoint/2010/main" val="142795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dirty="0"/>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dirty="0"/>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11</a:t>
            </a:fld>
            <a:endParaRPr lang="en-US" dirty="0"/>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a:xfrm>
            <a:off x="495300" y="457200"/>
            <a:ext cx="7286625" cy="638174"/>
          </a:xfrm>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a:xfrm>
            <a:off x="495300" y="1485900"/>
            <a:ext cx="7286625" cy="4762500"/>
          </a:xfrm>
        </p:spPr>
        <p:txBody>
          <a:bodyPr/>
          <a:lstStyle/>
          <a:p>
            <a:pPr lvl="1"/>
            <a:r>
              <a:rPr lang="en-US" dirty="0"/>
              <a:t>Add list of events/publications/etc.</a:t>
            </a:r>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12</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5126" r="5126"/>
          <a:stretch/>
        </p:blipFill>
        <p:spPr>
          <a:xfrm>
            <a:off x="8327201" y="0"/>
            <a:ext cx="3864799" cy="3895725"/>
          </a:xfrm>
          <a:ln>
            <a:solidFill>
              <a:srgbClr val="E0EAAE"/>
            </a:solidFill>
          </a:ln>
        </p:spPr>
      </p:pic>
      <p:sp>
        <p:nvSpPr>
          <p:cNvPr id="5" name="Text Placeholder 4">
            <a:extLst>
              <a:ext uri="{FF2B5EF4-FFF2-40B4-BE49-F238E27FC236}">
                <a16:creationId xmlns:a16="http://schemas.microsoft.com/office/drawing/2014/main" id="{24ED1D4D-6E9F-4CFB-9E9D-B4533DF4FE72}"/>
              </a:ext>
            </a:extLst>
          </p:cNvPr>
          <p:cNvSpPr>
            <a:spLocks noGrp="1"/>
          </p:cNvSpPr>
          <p:nvPr>
            <p:ph type="body" sz="quarter" idx="21"/>
          </p:nvPr>
        </p:nvSpPr>
        <p:spPr>
          <a:xfrm>
            <a:off x="7379745" y="2420763"/>
            <a:ext cx="2174287" cy="1941630"/>
          </a:xfrm>
        </p:spPr>
        <p:txBody>
          <a:bodyPr/>
          <a:lstStyle/>
          <a:p>
            <a:r>
              <a:rPr lang="en-US" dirty="0"/>
              <a:t>Delete this </a:t>
            </a:r>
            <a:br>
              <a:rPr lang="en-US" dirty="0"/>
            </a:br>
            <a:r>
              <a:rPr lang="en-US" dirty="0"/>
              <a:t>shape if no callout is needed</a:t>
            </a:r>
          </a:p>
        </p:txBody>
      </p:sp>
      <p:sp>
        <p:nvSpPr>
          <p:cNvPr id="6" name="Footer Placeholder 5">
            <a:extLst>
              <a:ext uri="{FF2B5EF4-FFF2-40B4-BE49-F238E27FC236}">
                <a16:creationId xmlns:a16="http://schemas.microsoft.com/office/drawing/2014/main" id="{CE4BE97E-8E8A-4BF1-AC32-9621574BD728}"/>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7" name="Date Placeholder 6">
            <a:extLst>
              <a:ext uri="{FF2B5EF4-FFF2-40B4-BE49-F238E27FC236}">
                <a16:creationId xmlns:a16="http://schemas.microsoft.com/office/drawing/2014/main" id="{FF181A13-369E-422D-87DD-68EEBF35776C}"/>
              </a:ext>
            </a:extLst>
          </p:cNvPr>
          <p:cNvSpPr>
            <a:spLocks noGrp="1"/>
          </p:cNvSpPr>
          <p:nvPr>
            <p:ph type="dt" sz="half" idx="23"/>
          </p:nvPr>
        </p:nvSpPr>
        <p:spPr/>
        <p:txBody>
          <a:bodyPr/>
          <a:lstStyle/>
          <a:p>
            <a:fld id="{0DDD497C-1763-49E3-B991-EC2C7C7E3575}" type="datetimeyyyy">
              <a:rPr lang="en-US" smtClean="0"/>
              <a:t>2022</a:t>
            </a:fld>
            <a:endParaRPr lang="en-US" dirty="0"/>
          </a:p>
        </p:txBody>
      </p:sp>
    </p:spTree>
    <p:extLst>
      <p:ext uri="{BB962C8B-B14F-4D97-AF65-F5344CB8AC3E}">
        <p14:creationId xmlns:p14="http://schemas.microsoft.com/office/powerpoint/2010/main" val="11561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13</a:t>
            </a:fld>
            <a:endParaRPr lang="en-US" dirty="0"/>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3797190" y="1664208"/>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chemeClr val="accent4">
                <a:alpha val="74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dirty="0"/>
              <a:t>American Society of Brewing Chemists</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C6B63C96-8E2E-4E70-8090-A8BFA7E916DD}" type="datetimeyyyy">
              <a:rPr lang="en-US" smtClean="0"/>
              <a:t>2022</a:t>
            </a:fld>
            <a:endParaRPr lang="en-US" dirty="0"/>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2022</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2022</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r>
              <a:rPr lang="en-US" dirty="0"/>
              <a:t>Click on photo to replace</a:t>
            </a:r>
          </a:p>
        </p:txBody>
      </p:sp>
      <p:pic>
        <p:nvPicPr>
          <p:cNvPr id="11" name="Picture Placeholder 10" descr="A picture containing a hops plant">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510" r="23510"/>
          <a:stretch>
            <a:fillRect/>
          </a:stretch>
        </p:blipFill>
        <p:spPr/>
      </p:pic>
    </p:spTree>
    <p:extLst>
      <p:ext uri="{BB962C8B-B14F-4D97-AF65-F5344CB8AC3E}">
        <p14:creationId xmlns:p14="http://schemas.microsoft.com/office/powerpoint/2010/main" val="40611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2022</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6</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9303DF50-225B-488A-BAF7-3D82DFFA4A43}" type="datetimeyyyy">
              <a:rPr lang="en-US" smtClean="0"/>
              <a:t>2022</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9F0F4B03-CA9C-44C4-83EA-0A0F853681BF}" type="datetimeyyyy">
              <a:rPr lang="en-US" smtClean="0"/>
              <a:pPr/>
              <a:t>2022</a:t>
            </a:fld>
            <a:endParaRPr lang="en-US" dirty="0"/>
          </a:p>
        </p:txBody>
      </p:sp>
      <p:pic>
        <p:nvPicPr>
          <p:cNvPr id="9" name="Picture Placeholder 8" descr="Close up of a green plant&#10;&#10;Description automatically generated with low confidence">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24000" r="24000"/>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7</a:t>
            </a:fld>
            <a:endParaRPr lang="en-US" dirty="0"/>
          </a:p>
        </p:txBody>
      </p:sp>
    </p:spTree>
    <p:extLst>
      <p:ext uri="{BB962C8B-B14F-4D97-AF65-F5344CB8AC3E}">
        <p14:creationId xmlns:p14="http://schemas.microsoft.com/office/powerpoint/2010/main" val="325899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3127665369"/>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42E1174A-F0A2-4FDD-A22E-4C23AB8EAB76}" type="datetimeyyyy">
              <a:rPr lang="en-US" smtClean="0"/>
              <a:t>2022</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8</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9</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42E1174A-F0A2-4FDD-A22E-4C23AB8EAB76}" type="datetimeyyyy">
              <a:rPr lang="en-US" smtClean="0"/>
              <a:t>2022</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theme/theme1.xml><?xml version="1.0" encoding="utf-8"?>
<a:theme xmlns:a="http://schemas.openxmlformats.org/drawingml/2006/main" name="Office Theme">
  <a:themeElements>
    <a:clrScheme name="ASBC">
      <a:dk1>
        <a:sysClr val="windowText" lastClr="000000"/>
      </a:dk1>
      <a:lt1>
        <a:sysClr val="window" lastClr="FFFFFF"/>
      </a:lt1>
      <a:dk2>
        <a:srgbClr val="4C475D"/>
      </a:dk2>
      <a:lt2>
        <a:srgbClr val="B4B0C3"/>
      </a:lt2>
      <a:accent1>
        <a:srgbClr val="2493D7"/>
      </a:accent1>
      <a:accent2>
        <a:srgbClr val="D6912F"/>
      </a:accent2>
      <a:accent3>
        <a:srgbClr val="6AC62A"/>
      </a:accent3>
      <a:accent4>
        <a:srgbClr val="FFC813"/>
      </a:accent4>
      <a:accent5>
        <a:srgbClr val="8E0B56"/>
      </a:accent5>
      <a:accent6>
        <a:srgbClr val="003DA6"/>
      </a:accent6>
      <a:hlink>
        <a:srgbClr val="2493D7"/>
      </a:hlink>
      <a:folHlink>
        <a:srgbClr val="D6912F"/>
      </a:folHlink>
    </a:clrScheme>
    <a:fontScheme name="Custom 1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DB4A9EA9BBFA469F3E2296DDEB5DE7" ma:contentTypeVersion="2" ma:contentTypeDescription="Create a new document." ma:contentTypeScope="" ma:versionID="06ed0e7029e9060d89c450a8a2e1acd9">
  <xsd:schema xmlns:xsd="http://www.w3.org/2001/XMLSchema" xmlns:xs="http://www.w3.org/2001/XMLSchema" xmlns:p="http://schemas.microsoft.com/office/2006/metadata/properties" xmlns:ns1="http://schemas.microsoft.com/sharepoint/v3" xmlns:ns2="8e903f66-ecc0-480d-9af3-1d2faccfd126" targetNamespace="http://schemas.microsoft.com/office/2006/metadata/properties" ma:root="true" ma:fieldsID="fc093d3e52157ccf2bb3113f368c8b03" ns1:_="" ns2:_="">
    <xsd:import namespace="http://schemas.microsoft.com/sharepoint/v3"/>
    <xsd:import namespace="8e903f66-ecc0-480d-9af3-1d2faccfd12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903f66-ecc0-480d-9af3-1d2faccfd12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B77E2A2-0C9C-444F-9140-EED6589701CC}"/>
</file>

<file path=customXml/itemProps2.xml><?xml version="1.0" encoding="utf-8"?>
<ds:datastoreItem xmlns:ds="http://schemas.openxmlformats.org/officeDocument/2006/customXml" ds:itemID="{C5AD55EC-6D9C-49D6-B425-744ED6319D8F}"/>
</file>

<file path=customXml/itemProps3.xml><?xml version="1.0" encoding="utf-8"?>
<ds:datastoreItem xmlns:ds="http://schemas.openxmlformats.org/officeDocument/2006/customXml" ds:itemID="{FA13DF11-8643-45E0-B453-B25C68CE500E}"/>
</file>

<file path=docProps/app.xml><?xml version="1.0" encoding="utf-8"?>
<Properties xmlns="http://schemas.openxmlformats.org/officeDocument/2006/extended-properties" xmlns:vt="http://schemas.openxmlformats.org/officeDocument/2006/docPropsVTypes">
  <Template>Facet</Template>
  <TotalTime>7359</TotalTime>
  <Words>591</Words>
  <Application>Microsoft Office PowerPoint</Application>
  <PresentationFormat>Widescreen</PresentationFormat>
  <Paragraphs>98</Paragraphs>
  <Slides>13</Slides>
  <Notes>10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Century Gothic</vt:lpstr>
      <vt:lpstr>Courier New</vt:lpstr>
      <vt:lpstr>Symbol</vt:lpstr>
      <vt:lpstr>Office Theme</vt:lpstr>
      <vt:lpstr>Using this Slide Deck</vt:lpstr>
      <vt:lpstr>Ensure Slide Clarity</vt:lpstr>
      <vt:lpstr>Get Copyright Permission</vt:lpstr>
      <vt:lpstr>Presentation Title Here</vt:lpstr>
      <vt:lpstr>Title and Content Layout</vt:lpstr>
      <vt:lpstr>Two Content Layout</vt:lpstr>
      <vt:lpstr>Title, Content, Photo Layout</vt:lpstr>
      <vt:lpstr>Chart or Graph</vt:lpstr>
      <vt:lpstr>Icons</vt:lpstr>
      <vt:lpstr>Video Title</vt:lpstr>
      <vt:lpstr>Section Header Layout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Megan Boatman</cp:lastModifiedBy>
  <cp:revision>163</cp:revision>
  <dcterms:created xsi:type="dcterms:W3CDTF">2021-04-09T12:38:13Z</dcterms:created>
  <dcterms:modified xsi:type="dcterms:W3CDTF">2022-06-02T21:54:15Z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0x01010054DB4A9EA9BBFA469F3E2296DDEB5DE7</vt:lpwstr>
  </property>
</Properties>
</file>