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62" r:id="rId5"/>
  </p:sldIdLst>
  <p:sldSz cx="30267275" cy="42794238"/>
  <p:notesSz cx="6858000" cy="9144000"/>
  <p:defaultTextStyle>
    <a:defPPr>
      <a:defRPr lang="en-US"/>
    </a:defPPr>
    <a:lvl1pPr marL="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1pPr>
    <a:lvl2pPr marL="1753453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2pPr>
    <a:lvl3pPr marL="350690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3pPr>
    <a:lvl4pPr marL="526036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4pPr>
    <a:lvl5pPr marL="701381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5pPr>
    <a:lvl6pPr marL="876726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6pPr>
    <a:lvl7pPr marL="10520721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7pPr>
    <a:lvl8pPr marL="1227417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8pPr>
    <a:lvl9pPr marL="14027628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B49"/>
    <a:srgbClr val="2774AE"/>
    <a:srgbClr val="D7C4B7"/>
    <a:srgbClr val="7C2629"/>
    <a:srgbClr val="0C93D1"/>
    <a:srgbClr val="296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05"/>
    <p:restoredTop sz="94658"/>
  </p:normalViewPr>
  <p:slideViewPr>
    <p:cSldViewPr snapToGrid="0" snapToObjects="1">
      <p:cViewPr varScale="1">
        <p:scale>
          <a:sx n="18" d="100"/>
          <a:sy n="18" d="100"/>
        </p:scale>
        <p:origin x="4336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858AC2-E4F4-4A5F-8CC2-6FC50ABEF28B}" type="datetimeFigureOut">
              <a:rPr lang="en-US" smtClean="0"/>
              <a:t>6/30/25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6EC634-BE12-4E5C-88F7-242B826B2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13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49D68CB-BDF3-7648-8FDD-ED4CFCC6BA71}"/>
              </a:ext>
            </a:extLst>
          </p:cNvPr>
          <p:cNvCxnSpPr>
            <a:cxnSpLocks/>
          </p:cNvCxnSpPr>
          <p:nvPr userDrawn="1"/>
        </p:nvCxnSpPr>
        <p:spPr>
          <a:xfrm>
            <a:off x="798518" y="6054266"/>
            <a:ext cx="28670239" cy="0"/>
          </a:xfrm>
          <a:prstGeom prst="line">
            <a:avLst/>
          </a:prstGeom>
          <a:ln w="41275">
            <a:solidFill>
              <a:srgbClr val="7C26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40200E0F-56F8-5946-951C-8F051837F5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04891" y="0"/>
            <a:ext cx="4381889" cy="3286418"/>
          </a:xfrm>
          <a:prstGeom prst="rect">
            <a:avLst/>
          </a:prstGeo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3A160C6-EB0D-D04C-AA62-9FD5DD560E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06600" y="3056811"/>
            <a:ext cx="3999317" cy="1564921"/>
          </a:xfrm>
        </p:spPr>
        <p:txBody>
          <a:bodyPr>
            <a:normAutofit/>
          </a:bodyPr>
          <a:lstStyle>
            <a:lvl1pPr marL="0" indent="0" algn="l">
              <a:buNone/>
              <a:defRPr sz="4500">
                <a:latin typeface="Futura Book" pitchFamily="2" charset="0"/>
              </a:defRPr>
            </a:lvl1pPr>
          </a:lstStyle>
          <a:p>
            <a:pPr lvl="0"/>
            <a:r>
              <a:rPr lang="en-US" dirty="0"/>
              <a:t>Poster Number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99B7AFA8-7144-684F-8CA0-2F33D6B945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58000" y="3106940"/>
            <a:ext cx="16630650" cy="2557880"/>
          </a:xfrm>
        </p:spPr>
        <p:txBody>
          <a:bodyPr>
            <a:normAutofit/>
          </a:bodyPr>
          <a:lstStyle>
            <a:lvl1pPr marL="0" indent="0" algn="ctr">
              <a:buNone/>
              <a:defRPr sz="4500">
                <a:latin typeface="Futura Book" pitchFamily="2" charset="0"/>
              </a:defRPr>
            </a:lvl1pPr>
          </a:lstStyle>
          <a:p>
            <a:pPr lvl="0"/>
            <a:r>
              <a:rPr lang="en-US" dirty="0"/>
              <a:t>Name &amp; Affiliation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0C0B839-711B-D848-9202-047A7C31A5C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58000" y="712525"/>
            <a:ext cx="16630650" cy="2004970"/>
          </a:xfrm>
        </p:spPr>
        <p:txBody>
          <a:bodyPr>
            <a:normAutofit/>
          </a:bodyPr>
          <a:lstStyle>
            <a:lvl1pPr marL="0" indent="0" algn="ctr">
              <a:buNone/>
              <a:defRPr sz="5000" b="1">
                <a:solidFill>
                  <a:srgbClr val="0C93D1"/>
                </a:solidFill>
                <a:latin typeface="Futura Book" pitchFamily="2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B364B22F-68DE-7C2C-87EF-0E84981BE29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835005" y="741627"/>
            <a:ext cx="5633752" cy="2004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0359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478" userDrawn="1">
          <p15:clr>
            <a:srgbClr val="FBAE40"/>
          </p15:clr>
        </p15:guide>
        <p15:guide id="2" pos="953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701A8-82E5-794F-905B-16BDFE9CC1CA}" type="datetimeFigureOut">
              <a:rPr lang="en-US" smtClean="0"/>
              <a:t>6/30/25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77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478" userDrawn="1">
          <p15:clr>
            <a:srgbClr val="F26B43"/>
          </p15:clr>
        </p15:guide>
        <p15:guide id="2" pos="953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109203-59FC-468F-DE26-C1B0B88E0B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F79477A-7D33-2B03-E7D2-412E449FA37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3159DF7-2660-B9FC-C790-73A77CBC41A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176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3AC6EF5669744D912979843EB2CF7E" ma:contentTypeVersion="2" ma:contentTypeDescription="Create a new document." ma:contentTypeScope="" ma:versionID="50f882e2e2eada973fa8dbbe6b7419ad">
  <xsd:schema xmlns:xsd="http://www.w3.org/2001/XMLSchema" xmlns:xs="http://www.w3.org/2001/XMLSchema" xmlns:p="http://schemas.microsoft.com/office/2006/metadata/properties" xmlns:ns1="http://schemas.microsoft.com/sharepoint/v3" xmlns:ns2="8e903f66-ecc0-480d-9af3-1d2faccfd126" targetNamespace="http://schemas.microsoft.com/office/2006/metadata/properties" ma:root="true" ma:fieldsID="fc093d3e52157ccf2bb3113f368c8b03" ns1:_="" ns2:_="">
    <xsd:import namespace="http://schemas.microsoft.com/sharepoint/v3"/>
    <xsd:import namespace="8e903f66-ecc0-480d-9af3-1d2faccfd12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903f66-ecc0-480d-9af3-1d2faccfd12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272360-88E1-4FF4-9B07-B353F7C33F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6A3A7C-639D-41B0-AF69-D4096B5B8327}">
  <ds:schemaRefs>
    <ds:schemaRef ds:uri="http://schemas.microsoft.com/office/2006/metadata/properties"/>
    <ds:schemaRef ds:uri="http://schemas.microsoft.com/office/infopath/2007/PartnerControls"/>
    <ds:schemaRef ds:uri="74b0b8bf-1f15-41b1-974d-d17303981568"/>
    <ds:schemaRef ds:uri="b4b35062-d740-41d1-9ffb-d70801cc8745"/>
    <ds:schemaRef ds:uri="49712418-7b8b-4a86-a111-2b9e5c31628f"/>
    <ds:schemaRef ds:uri="e1bef6c8-173a-4555-b1fe-76ed5a9a106a"/>
    <ds:schemaRef ds:uri="a5c66dd2-2753-4104-8b3c-cc8c118fc074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DFF67A5E-D690-4AAD-95E8-ED49D6632D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e903f66-ecc0-480d-9af3-1d2faccfd1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1967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Futura Book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Keswani</dc:creator>
  <cp:lastModifiedBy>Agnes Walker</cp:lastModifiedBy>
  <cp:revision>24</cp:revision>
  <cp:lastPrinted>2019-03-05T20:30:15Z</cp:lastPrinted>
  <dcterms:created xsi:type="dcterms:W3CDTF">2018-05-02T15:40:18Z</dcterms:created>
  <dcterms:modified xsi:type="dcterms:W3CDTF">2025-06-30T14:24:14Z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0x010100063AC6EF5669744D912979843EB2CF7E</vt:lpwstr>
  </property>
  <property fmtid="{D5CDD505-2E9C-101B-9397-08002B2CF9AE}" pid="3" name="GraphicType">
    <vt:lpwstr/>
  </property>
  <property fmtid="{D5CDD505-2E9C-101B-9397-08002B2CF9AE}" pid="4" name="Asset_x0020_Type">
    <vt:lpwstr/>
  </property>
  <property fmtid="{D5CDD505-2E9C-101B-9397-08002B2CF9AE}" pid="5" name="MarketingChannel">
    <vt:lpwstr/>
  </property>
  <property fmtid="{D5CDD505-2E9C-101B-9397-08002B2CF9AE}" pid="6" name="Month">
    <vt:lpwstr/>
  </property>
  <property fmtid="{D5CDD505-2E9C-101B-9397-08002B2CF9AE}" pid="7" name="MediaServiceImageTags">
    <vt:lpwstr/>
  </property>
  <property fmtid="{D5CDD505-2E9C-101B-9397-08002B2CF9AE}" pid="8" name="FiscalYear">
    <vt:lpwstr/>
  </property>
  <property fmtid="{D5CDD505-2E9C-101B-9397-08002B2CF9AE}" pid="9" name="Society">
    <vt:lpwstr>1;#ASBC|7ba4173b-0fa1-4705-88bc-bfed3a4c267c</vt:lpwstr>
  </property>
  <property fmtid="{D5CDD505-2E9C-101B-9397-08002B2CF9AE}" pid="10" name="DocType">
    <vt:lpwstr/>
  </property>
  <property fmtid="{D5CDD505-2E9C-101B-9397-08002B2CF9AE}" pid="11" name="Dept">
    <vt:lpwstr>51;#Meetings|770d01bc-06d6-4107-b8bc-9f1935367699</vt:lpwstr>
  </property>
  <property fmtid="{D5CDD505-2E9C-101B-9397-08002B2CF9AE}" pid="12" name="ProjectProductType">
    <vt:lpwstr/>
  </property>
  <property fmtid="{D5CDD505-2E9C-101B-9397-08002B2CF9AE}" pid="13" name="Year">
    <vt:lpwstr>29;#2025|1f58e359-4136-4686-8cec-4b75f014d5ca</vt:lpwstr>
  </property>
  <property fmtid="{D5CDD505-2E9C-101B-9397-08002B2CF9AE}" pid="14" name="Asset Type">
    <vt:lpwstr/>
  </property>
  <property fmtid="{D5CDD505-2E9C-101B-9397-08002B2CF9AE}" pid="15" name="LPP Type">
    <vt:lpwstr/>
  </property>
  <property fmtid="{D5CDD505-2E9C-101B-9397-08002B2CF9AE}" pid="16" name="Meeting Type">
    <vt:lpwstr/>
  </property>
  <property fmtid="{D5CDD505-2E9C-101B-9397-08002B2CF9AE}" pid="17" name="Meeting_x0020_Type">
    <vt:lpwstr/>
  </property>
  <property fmtid="{D5CDD505-2E9C-101B-9397-08002B2CF9AE}" pid="18" name="App">
    <vt:lpwstr/>
  </property>
  <property fmtid="{D5CDD505-2E9C-101B-9397-08002B2CF9AE}" pid="19" name="Doc Type">
    <vt:lpwstr/>
  </property>
  <property fmtid="{D5CDD505-2E9C-101B-9397-08002B2CF9AE}" pid="20" name="Doc_x0020_Type">
    <vt:lpwstr/>
  </property>
</Properties>
</file>