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49"/>
    <a:srgbClr val="2774AE"/>
    <a:srgbClr val="D7C4B7"/>
    <a:srgbClr val="7C2629"/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05"/>
    <p:restoredTop sz="94658"/>
  </p:normalViewPr>
  <p:slideViewPr>
    <p:cSldViewPr snapToGrid="0" snapToObjects="1">
      <p:cViewPr varScale="1">
        <p:scale>
          <a:sx n="18" d="100"/>
          <a:sy n="18" d="100"/>
        </p:scale>
        <p:origin x="433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8AC2-E4F4-4A5F-8CC2-6FC50ABEF28B}" type="datetimeFigureOut">
              <a:rPr lang="en-US" smtClean="0"/>
              <a:t>6/30/25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EC634-BE12-4E5C-88F7-242B826B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7C26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0200E0F-56F8-5946-951C-8F051837F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42900" y="78888"/>
            <a:ext cx="4362992" cy="3272244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056811"/>
            <a:ext cx="3999317" cy="1564921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8000" y="3106940"/>
            <a:ext cx="16630650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0" y="712525"/>
            <a:ext cx="16630650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0C93D1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B364B22F-68DE-7C2C-87EF-0E84981BE2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835005" y="741627"/>
            <a:ext cx="5633752" cy="200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78" userDrawn="1">
          <p15:clr>
            <a:srgbClr val="FBAE40"/>
          </p15:clr>
        </p15:guide>
        <p15:guide id="2" pos="953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78" userDrawn="1">
          <p15:clr>
            <a:srgbClr val="F26B43"/>
          </p15:clr>
        </p15:guide>
        <p15:guide id="2" pos="95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09203-59FC-468F-DE26-C1B0B88E0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79477A-7D33-2B03-E7D2-412E449FA3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159DF7-2660-B9FC-C790-73A77CBC41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3AC6EF5669744D912979843EB2CF7E" ma:contentTypeVersion="2" ma:contentTypeDescription="Create a new document." ma:contentTypeScope="" ma:versionID="50f882e2e2eada973fa8dbbe6b7419ad">
  <xsd:schema xmlns:xsd="http://www.w3.org/2001/XMLSchema" xmlns:xs="http://www.w3.org/2001/XMLSchema" xmlns:p="http://schemas.microsoft.com/office/2006/metadata/properties" xmlns:ns1="http://schemas.microsoft.com/sharepoint/v3" xmlns:ns2="8e903f66-ecc0-480d-9af3-1d2faccfd126" targetNamespace="http://schemas.microsoft.com/office/2006/metadata/properties" ma:root="true" ma:fieldsID="fc093d3e52157ccf2bb3113f368c8b03" ns1:_="" ns2:_="">
    <xsd:import namespace="http://schemas.microsoft.com/sharepoint/v3"/>
    <xsd:import namespace="8e903f66-ecc0-480d-9af3-1d2faccfd12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03f66-ecc0-480d-9af3-1d2faccfd1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272360-88E1-4FF4-9B07-B353F7C33F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6A3A7C-639D-41B0-AF69-D4096B5B8327}">
  <ds:schemaRefs>
    <ds:schemaRef ds:uri="http://schemas.microsoft.com/office/2006/metadata/properties"/>
    <ds:schemaRef ds:uri="http://schemas.microsoft.com/office/infopath/2007/PartnerControls"/>
    <ds:schemaRef ds:uri="74b0b8bf-1f15-41b1-974d-d17303981568"/>
    <ds:schemaRef ds:uri="b4b35062-d740-41d1-9ffb-d70801cc8745"/>
    <ds:schemaRef ds:uri="49712418-7b8b-4a86-a111-2b9e5c31628f"/>
    <ds:schemaRef ds:uri="e1bef6c8-173a-4555-b1fe-76ed5a9a106a"/>
    <ds:schemaRef ds:uri="a5c66dd2-2753-4104-8b3c-cc8c118fc07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FF67A5E-D690-4AAD-95E8-ED49D6632D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e903f66-ecc0-480d-9af3-1d2faccfd1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Agnes Walker</cp:lastModifiedBy>
  <cp:revision>25</cp:revision>
  <cp:lastPrinted>2019-03-05T20:30:15Z</cp:lastPrinted>
  <dcterms:created xsi:type="dcterms:W3CDTF">2018-05-02T15:40:18Z</dcterms:created>
  <dcterms:modified xsi:type="dcterms:W3CDTF">2025-06-30T14:24:29Z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0x010100063AC6EF5669744D912979843EB2CF7E</vt:lpwstr>
  </property>
  <property fmtid="{D5CDD505-2E9C-101B-9397-08002B2CF9AE}" pid="3" name="GraphicType">
    <vt:lpwstr/>
  </property>
  <property fmtid="{D5CDD505-2E9C-101B-9397-08002B2CF9AE}" pid="4" name="Asset_x0020_Type">
    <vt:lpwstr/>
  </property>
  <property fmtid="{D5CDD505-2E9C-101B-9397-08002B2CF9AE}" pid="5" name="MarketingChannel">
    <vt:lpwstr/>
  </property>
  <property fmtid="{D5CDD505-2E9C-101B-9397-08002B2CF9AE}" pid="6" name="Month">
    <vt:lpwstr/>
  </property>
  <property fmtid="{D5CDD505-2E9C-101B-9397-08002B2CF9AE}" pid="7" name="MediaServiceImageTags">
    <vt:lpwstr/>
  </property>
  <property fmtid="{D5CDD505-2E9C-101B-9397-08002B2CF9AE}" pid="8" name="FiscalYear">
    <vt:lpwstr/>
  </property>
  <property fmtid="{D5CDD505-2E9C-101B-9397-08002B2CF9AE}" pid="9" name="Society">
    <vt:lpwstr>1;#ASBC|7ba4173b-0fa1-4705-88bc-bfed3a4c267c</vt:lpwstr>
  </property>
  <property fmtid="{D5CDD505-2E9C-101B-9397-08002B2CF9AE}" pid="10" name="DocType">
    <vt:lpwstr/>
  </property>
  <property fmtid="{D5CDD505-2E9C-101B-9397-08002B2CF9AE}" pid="11" name="Dept">
    <vt:lpwstr>51;#Meetings|770d01bc-06d6-4107-b8bc-9f1935367699</vt:lpwstr>
  </property>
  <property fmtid="{D5CDD505-2E9C-101B-9397-08002B2CF9AE}" pid="12" name="ProjectProductType">
    <vt:lpwstr/>
  </property>
  <property fmtid="{D5CDD505-2E9C-101B-9397-08002B2CF9AE}" pid="13" name="Year">
    <vt:lpwstr>29;#2025|1f58e359-4136-4686-8cec-4b75f014d5ca</vt:lpwstr>
  </property>
  <property fmtid="{D5CDD505-2E9C-101B-9397-08002B2CF9AE}" pid="14" name="Asset Type">
    <vt:lpwstr/>
  </property>
  <property fmtid="{D5CDD505-2E9C-101B-9397-08002B2CF9AE}" pid="15" name="LPP Type">
    <vt:lpwstr/>
  </property>
  <property fmtid="{D5CDD505-2E9C-101B-9397-08002B2CF9AE}" pid="16" name="Meeting Type">
    <vt:lpwstr/>
  </property>
  <property fmtid="{D5CDD505-2E9C-101B-9397-08002B2CF9AE}" pid="17" name="Meeting_x0020_Type">
    <vt:lpwstr/>
  </property>
  <property fmtid="{D5CDD505-2E9C-101B-9397-08002B2CF9AE}" pid="18" name="App">
    <vt:lpwstr/>
  </property>
  <property fmtid="{D5CDD505-2E9C-101B-9397-08002B2CF9AE}" pid="19" name="Doc Type">
    <vt:lpwstr/>
  </property>
  <property fmtid="{D5CDD505-2E9C-101B-9397-08002B2CF9AE}" pid="20" name="Doc_x0020_Type">
    <vt:lpwstr/>
  </property>
</Properties>
</file>